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92" r:id="rId5"/>
    <p:sldId id="275" r:id="rId6"/>
    <p:sldId id="281" r:id="rId7"/>
    <p:sldId id="302" r:id="rId8"/>
    <p:sldId id="284" r:id="rId9"/>
    <p:sldId id="300" r:id="rId10"/>
    <p:sldId id="298" r:id="rId11"/>
    <p:sldId id="299" r:id="rId12"/>
    <p:sldId id="285" r:id="rId13"/>
    <p:sldId id="289" r:id="rId14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E0EB"/>
    <a:srgbClr val="4B484A"/>
    <a:srgbClr val="446992"/>
    <a:srgbClr val="AEC2D8"/>
    <a:srgbClr val="98432A"/>
    <a:srgbClr val="D84400"/>
    <a:srgbClr val="44678D"/>
    <a:srgbClr val="263E5A"/>
    <a:srgbClr val="728DAB"/>
    <a:srgbClr val="C9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634"/>
  </p:normalViewPr>
  <p:slideViewPr>
    <p:cSldViewPr snapToGrid="0" showGuides="1">
      <p:cViewPr varScale="1">
        <p:scale>
          <a:sx n="107" d="100"/>
          <a:sy n="107" d="100"/>
        </p:scale>
        <p:origin x="77" y="42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8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pPr rtl="0"/>
            <a:fld id="{8DCB1CA5-0A52-47A3-AB93-9F9885839E32}" type="datetime1">
              <a:rPr lang="de-DE" smtClean="0"/>
              <a:t>24.03.2025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BB8DC1D1-B6C2-C644-8BF1-C34DBFFE1C7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Kopfzeilenplatzhalter 7">
            <a:extLst>
              <a:ext uri="{FF2B5EF4-FFF2-40B4-BE49-F238E27FC236}">
                <a16:creationId xmlns:a16="http://schemas.microsoft.com/office/drawing/2014/main" id="{A894A48D-3417-BE20-3062-A366096904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endParaRPr lang="de-DE"/>
          </a:p>
        </p:txBody>
      </p:sp>
      <p:sp>
        <p:nvSpPr>
          <p:cNvPr id="9" name="Folienbildplatzhalter 8">
            <a:extLst>
              <a:ext uri="{FF2B5EF4-FFF2-40B4-BE49-F238E27FC236}">
                <a16:creationId xmlns:a16="http://schemas.microsoft.com/office/drawing/2014/main" id="{AC9ED954-709D-51DC-3EA0-0E06FE1D72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de-DE"/>
            </a:defPPr>
          </a:lstStyle>
          <a:p>
            <a:pPr rtl="0"/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F57F2FB-2942-7663-E6DB-E3A976549D5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endParaRPr lang="de-DE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ED31FE42-8AA6-DC9C-5EE7-8737143C1DD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BE76C2C7-55D9-4678-B125-BF4CC3D6AC44}" type="datetime1">
              <a:rPr lang="de-DE" smtClean="0"/>
              <a:pPr/>
              <a:t>24.03.2025</a:t>
            </a:fld>
            <a:endParaRPr lang="de-DE" dirty="0"/>
          </a:p>
        </p:txBody>
      </p:sp>
      <p:sp>
        <p:nvSpPr>
          <p:cNvPr id="12" name="Notizenplatzhalter 11">
            <a:extLst>
              <a:ext uri="{FF2B5EF4-FFF2-40B4-BE49-F238E27FC236}">
                <a16:creationId xmlns:a16="http://schemas.microsoft.com/office/drawing/2014/main" id="{5F659C92-43C4-05C5-9170-5CF256AF9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de-DE"/>
            </a:defPPr>
          </a:lstStyle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74923A81-0599-8ECF-BDF0-A4898D46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fld id="{FDBF3159-94EB-4F6B-8273-09F1A6B019E6}" type="slidenum">
              <a:rPr lang="de-DE" smtClean="0"/>
              <a:pPr rtl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de-DE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1pPr>
    <a:lvl2pPr marL="457200" algn="l" defTabSz="914400" rtl="0" eaLnBrk="1" latinLnBrk="0" hangingPunct="1">
      <a:defRPr lang="de-DE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2pPr>
    <a:lvl3pPr marL="914400" algn="l" defTabSz="914400" rtl="0" eaLnBrk="1" latinLnBrk="0" hangingPunct="1">
      <a:defRPr lang="de-DE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3pPr>
    <a:lvl4pPr marL="1371600" algn="l" defTabSz="914400" rtl="0" eaLnBrk="1" latinLnBrk="0" hangingPunct="1">
      <a:defRPr lang="de-DE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4pPr>
    <a:lvl5pPr marL="1828800" algn="l" defTabSz="914400" rtl="0" eaLnBrk="1" latinLnBrk="0" hangingPunct="1">
      <a:defRPr lang="de-DE" sz="1200" kern="1200">
        <a:solidFill>
          <a:schemeClr val="tx1"/>
        </a:solidFill>
        <a:latin typeface="Calibri" panose="020F0502020204030204" pitchFamily="34" charset="0"/>
        <a:ea typeface="+mn-ea"/>
        <a:cs typeface="Calibri" panose="020F0502020204030204" pitchFamily="34" charset="0"/>
      </a:defRPr>
    </a:lvl5pPr>
    <a:lvl6pPr marL="22860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fld id="{017105BD-6D6F-49DB-9DE4-D4A6452D7E5F}" type="slidenum">
              <a:rPr lang="de-DE" altLang="zh-CN" noProof="0" smtClean="0"/>
              <a:t>1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712883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fld id="{017105BD-6D6F-49DB-9DE4-D4A6452D7E5F}" type="slidenum">
              <a:rPr lang="de-DE" altLang="zh-CN" noProof="0" smtClean="0"/>
              <a:t>2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914374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fld id="{017105BD-6D6F-49DB-9DE4-D4A6452D7E5F}" type="slidenum">
              <a:rPr lang="de-DE" altLang="zh-CN" smtClean="0"/>
              <a:t>3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1077465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fld id="{017105BD-6D6F-49DB-9DE4-D4A6452D7E5F}" type="slidenum">
              <a:rPr lang="de-DE" altLang="zh-CN" noProof="0" smtClean="0"/>
              <a:t>5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484497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9AE3BB-D1D7-A8E9-78DC-4A0A1EDFE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A33C611-0789-6D00-343C-FE00AB4067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A79D8F3-8156-14E7-DB3E-ABEC0E6796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930848-D6DF-0559-2D12-D6D1F8C9D7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fld id="{017105BD-6D6F-49DB-9DE4-D4A6452D7E5F}" type="slidenum">
              <a:rPr lang="de-DE" altLang="zh-CN" smtClean="0"/>
              <a:t>6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1588402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5FD5E-0195-98ED-1DFB-ED0C84EE0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BF128362-389E-443F-D396-A7E9EF5B9B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0A3EFE2-2254-0532-1C24-0524D2FB3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845FA8-2309-E57F-A554-499F41153B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fld id="{017105BD-6D6F-49DB-9DE4-D4A6452D7E5F}" type="slidenum">
              <a:rPr lang="de-DE" altLang="zh-CN" noProof="0" smtClean="0"/>
              <a:t>7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7116758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1FB610-C472-5E69-E438-85235FE43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3907D52-1E12-13C7-7765-C8791B2588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044FB31-0F7F-EACD-8995-77CD4E0AA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0151CB6-9C5D-DF6C-A11D-3500E98D2E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fld id="{017105BD-6D6F-49DB-9DE4-D4A6452D7E5F}" type="slidenum">
              <a:rPr lang="de-DE" altLang="zh-CN" noProof="0" smtClean="0"/>
              <a:t>8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51031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fld id="{017105BD-6D6F-49DB-9DE4-D4A6452D7E5F}" type="slidenum">
              <a:rPr lang="de-DE" altLang="zh-CN" noProof="0" smtClean="0"/>
              <a:t>9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2457856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fld id="{017105BD-6D6F-49DB-9DE4-D4A6452D7E5F}" type="slidenum">
              <a:rPr lang="de-DE" altLang="zh-CN" noProof="0" smtClean="0"/>
              <a:t>10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077670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 rtlCol="0">
            <a:noAutofit/>
          </a:bodyPr>
          <a:lstStyle>
            <a:defPPr>
              <a:defRPr lang="de-DE"/>
            </a:defPPr>
          </a:lstStyle>
          <a:p>
            <a:pPr rtl="0"/>
            <a:r>
              <a:rPr lang="de-DE" noProof="0"/>
              <a:t>Mastertitelformat bearbeiten</a:t>
            </a:r>
          </a:p>
        </p:txBody>
      </p:sp>
      <p:cxnSp>
        <p:nvCxnSpPr>
          <p:cNvPr id="24" name="Gerader Verbinde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Inhaltsplatzhalter 47" descr="Klicken Sie, um ein Bild hinzuzufügen.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de-DE" sz="1800" b="0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 noProof="0"/>
              <a:t>Titelmasterformat durch Klicken bearbeiten </a:t>
            </a:r>
          </a:p>
        </p:txBody>
      </p:sp>
      <p:sp>
        <p:nvSpPr>
          <p:cNvPr id="47" name="Inhaltsplatzhalt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 noProof="0"/>
              <a:t>Klicken Sie auf das Symbol, um ein Bild hinzuzufügen≈≈</a:t>
            </a:r>
          </a:p>
        </p:txBody>
      </p:sp>
      <p:sp>
        <p:nvSpPr>
          <p:cNvPr id="9" name="Freihandform: Form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Spalte mit Symbol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: Form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5" name="Freihandform: Form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6" name="Freihandform: Form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7" name="Freihandform: Form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31" name="Inhaltsplatzhalter 47" descr="Klicken Sie, um ein Bild hinzuzufügen.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32" name="Inhaltsplatzhalt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33" name="Inhaltsplatzhalter 47" descr="Klicken Sie, um ein Bild hinzuzufügen.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34" name="Inhaltsplatzhalt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35" name="Inhaltsplatzhalter 47" descr="Klicken Sie, um ein Bild hinzuzufügen.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36" name="Inhaltsplatzhalt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37" name="Inhaltsplatzhalter 47" descr="Klicken Sie, um ein Bild hinzuzufügen.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38" name="Inhaltsplatzhalt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39" name="Inhaltsplatzhalter 47" descr="Klicken Sie, um ein Bild hinzuzufügen.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40" name="Inhaltsplatzhalt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41" name="Inhaltsplatzhalt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42" name="Inhaltsplatzhalt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43" name="Inhaltsplatzhalt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44" name="Inhaltsplatzhalt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45" name="Inhaltsplatzhalt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25" name="Titelplatzhalt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Präsentationstitel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nhaltsplatzhalt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sz="15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30" name="Inhaltsplatzhalt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sz="15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31" name="Inhaltsplatzhalt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sz="15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33" name="Inhaltsplatzhalt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sz="15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37" name="Inhaltsplatzhalt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de-DE" sz="15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27" name="Inhaltsplatzhalt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de-DE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Hier klicken, um den Master-Titelstil zu bearbeiten</a:t>
            </a:r>
            <a:endParaRPr lang="de-DE" altLang="en-US" dirty="0"/>
          </a:p>
        </p:txBody>
      </p:sp>
      <p:sp>
        <p:nvSpPr>
          <p:cNvPr id="24" name="Titelplatzhalt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25" name="Inhaltsplatzhalt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de-DE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Hier klicken, um den Master-Titelstil zu bearbeiten</a:t>
            </a:r>
            <a:endParaRPr lang="de-DE" altLang="en-US" dirty="0"/>
          </a:p>
        </p:txBody>
      </p:sp>
      <p:sp>
        <p:nvSpPr>
          <p:cNvPr id="26" name="Inhaltsplatzhalt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de-DE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Hier klicken, um den Master-Titelstil zu bearbeiten</a:t>
            </a:r>
            <a:endParaRPr lang="de-DE" altLang="en-US" dirty="0"/>
          </a:p>
        </p:txBody>
      </p:sp>
      <p:sp>
        <p:nvSpPr>
          <p:cNvPr id="28" name="Inhaltsplatzhalt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de-DE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Hier klicken, um den Master-Titelstil zu bearbeiten</a:t>
            </a:r>
            <a:endParaRPr lang="de-DE" altLang="en-US" dirty="0"/>
          </a:p>
        </p:txBody>
      </p:sp>
      <p:sp>
        <p:nvSpPr>
          <p:cNvPr id="29" name="Inhaltsplatzhalt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de-DE"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de-DE"/>
              <a:t>Hier klicken, um den Master-Titelstil zu bearbeiten</a:t>
            </a:r>
            <a:endParaRPr lang="de-DE" altLang="en-US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 rtlCol="0">
            <a:noAutofit/>
          </a:bodyPr>
          <a:lstStyle>
            <a:defPPr>
              <a:defRPr lang="de-DE"/>
            </a:defPPr>
          </a:lstStyle>
          <a:p>
            <a:pPr rtl="0"/>
            <a:r>
              <a:rPr lang="de-DE" noProof="0"/>
              <a:t>Titel der Präsentation</a:t>
            </a:r>
            <a:endParaRPr lang="de-DE" noProof="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>
            <a:noAutofit/>
          </a:bodyPr>
          <a:lstStyle>
            <a:defPPr>
              <a:defRPr lang="de-DE"/>
            </a:defPPr>
          </a:lstStyle>
          <a:p>
            <a:pPr rtl="0"/>
            <a:fld id="{47FEACEE-25B4-4A2D-B147-27296E36371D}" type="slidenum">
              <a:rPr lang="de-DE" altLang="zh-CN" noProof="0" smtClean="0"/>
              <a:pPr rtl="0"/>
              <a:t>‹Nr.›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ihandform: Form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ihandform: Form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ihandform: Form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ihandform: Form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ihandform: Form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ihandform: Form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ihandform: Form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ihandform: Form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ihandform: Form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ihandform: Form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ihandform: Form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ihandform: Form 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ihandform: Form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ihandform: Form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ihandform: Form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ihandform: Form 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ihandform: Form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ihandform: Form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ihandform: Form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Inhaltsplatzhalter 47" descr="Klicken Sie, um ein Bild hinzuzufügen.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86" name="Inhaltsplatzhalt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de-DE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87" name="Inhaltsplatzhalter 47" descr="Klicken Sie, um ein Bild hinzuzufügen.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88" name="Inhaltsplatzhalt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buNone/>
              <a:defRPr lang="de-DE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89" name="Inhaltsplatzhalter 47" descr="Klicken Sie, um ein Bild hinzuzufügen.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90" name="Inhaltsplatzhalt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de-DE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91" name="Inhaltsplatzhalter 47" descr="Klicken Sie, um ein Bild hinzuzufügen.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92" name="Inhaltsplatzhalt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de-DE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93" name="Inhaltsplatzhalter 47" descr="Klicken Sie, um ein Bild hinzuzufügen.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94" name="Inhaltsplatzhalt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de-DE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rtlCol="0" anchor="t">
            <a:noAutofit/>
          </a:bodyPr>
          <a:lstStyle>
            <a:lvl1pPr algn="l"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Titel der Präsentation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ihandform: Form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8" name="Freihandform: Form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5" name="Freihand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21" name="Untertitel 47" descr="Klicken Sie, um ein Bild hinzuzufügen.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3" name="Inhaltsplatzhalt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37" name="Bildplatzhalt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rtlCol="0" anchor="b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8" name="Untertitel 47" descr="Klicken Sie, um ein Bild hinzuzufügen.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0" name="Inhaltsplatzhalt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sz="14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ihand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6" name="Freihand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22" name="Inhaltsplatzhalter 47" descr="Klicken Sie, um ein Bild hinzuzufügen.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3" name="Inhaltsplatzhalt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4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24" name="Inhaltsplatzhalter 47" descr="Klicken Sie, um ein Bild hinzuzufügen.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6" name="Inhaltsplatzhalter 47" descr="Klicken Sie, um ein Bild hinzuzufügen.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0" name="Inhaltsplatzhalt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4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28" name="Inhaltsplatzhalt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4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27" name="Freihandform: Form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rtlCol="0" anchor="t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8" name="Bildplatzhalt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e-DE"/>
            </a:pPr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9" name="Bildplatzhalt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e-DE"/>
            </a:pPr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1" name="Bildplatzhalt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e-DE"/>
            </a:pPr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usammenfass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18" name="Inhaltsplatzhalt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de-DE" sz="15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19" name="Freihandform: Form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20" name="Freihandform: Form 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rtlCol="0" anchor="t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Präsentationstitel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n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ihand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9" name="Sechseck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0" name="Sechseck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1" name="Sechseck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2" name="Sechseck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44" name="Freihand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4" name="Sechseck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5" name="Sechseck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43" name="Freihand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8" name="Sechseck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46" name="Freihand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28" name="Inhaltsplatzhalt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de-DE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zh-CN" dirty="0"/>
          </a:p>
        </p:txBody>
      </p:sp>
      <p:sp>
        <p:nvSpPr>
          <p:cNvPr id="29" name="Inhaltsplatzhalt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de-DE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zh-CN" dirty="0"/>
          </a:p>
        </p:txBody>
      </p:sp>
      <p:sp>
        <p:nvSpPr>
          <p:cNvPr id="30" name="Inhaltsplatzhalt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de-DE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zh-CN" dirty="0"/>
          </a:p>
        </p:txBody>
      </p:sp>
      <p:sp>
        <p:nvSpPr>
          <p:cNvPr id="31" name="Inhaltsplatzhalt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 rtlCol="0">
            <a:noAutofit/>
          </a:bodyPr>
          <a:lstStyle>
            <a:lvl1pPr marL="0" indent="0" algn="l">
              <a:buFontTx/>
              <a:buNone/>
              <a:defRPr lang="de-DE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zh-CN" dirty="0"/>
          </a:p>
        </p:txBody>
      </p:sp>
      <p:sp>
        <p:nvSpPr>
          <p:cNvPr id="21" name="Inhaltsplatzhalter 47" descr="Klicken Sie, um ein Bild hinzuzufügen.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0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rtlCol="0" anchor="b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0" name="Freihand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sz="1800" dirty="0"/>
          </a:p>
        </p:txBody>
      </p:sp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sz="1800" dirty="0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sz="1800" dirty="0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sz="1800" dirty="0"/>
          </a:p>
        </p:txBody>
      </p:sp>
      <p:sp>
        <p:nvSpPr>
          <p:cNvPr id="24" name="Inhaltsplatzhalter 47" descr="Klicken Sie, um ein Bild hinzuzufügen.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6" name="Inhaltsplatzhalter 47" descr="Klicken Sie, um ein Bild hinzuzufügen.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de-DE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Hier klicken, um den Master-Titelstil zu bearbeiten </a:t>
            </a:r>
          </a:p>
        </p:txBody>
      </p:sp>
      <p:sp>
        <p:nvSpPr>
          <p:cNvPr id="33" name="Inhaltsplatzhalter 47" descr="Klicken Sie, um ein Bild hinzuzufügen.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de-DE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34" name="Inhaltsplatzhalter 47" descr="Klicken Sie, um ein Bild hinzuzufügen.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de-DE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35" name="Inhaltsplatzhalter 47" descr="Klicken Sie, um ein Bild hinzuzufügen.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lang="de-DE"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6" name="Freihandform: Form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9" name="Freihand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8" name="Freihand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30" name="Freihand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 rtlCol="0"/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Präsentationstitel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 rtlCol="0"/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füh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4" name="Inhaltsplatzhalt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de-DE" sz="15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21" name="Bildplatzhalt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e-DE"/>
            </a:pPr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Präsentationstitel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platzhalt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8" name="Sechseck 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1" name="Text 47" descr="Klicken Sie, um ein Bild hinzuzufügen.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13000"/>
              </a:lnSpc>
              <a:buNone/>
              <a:defRPr lang="de-DE" sz="1800" b="1" cap="all" baseline="0">
                <a:solidFill>
                  <a:schemeClr val="accent6"/>
                </a:solidFill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 rtlCol="0">
            <a:noAutofit/>
          </a:bodyPr>
          <a:lstStyle>
            <a:lvl1pPr marL="0" indent="0" algn="ctr">
              <a:buNone/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 rtlCol="0"/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1" name="Inhaltsplatzhalt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 rtlCol="0"/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 dirty="0"/>
              <a:t>Hier klicken, um den Master-Textstil zu bearbeiten</a:t>
            </a:r>
            <a:endParaRPr lang="de-DE" alt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 rtlCol="0"/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 dirty="0"/>
              <a:t>Titel der Präsentation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 rtlCol="0"/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mit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platzhalt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0" name="Tabellenplatzhalt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Hier klicken, um den Master-Textstil zu bearbeiten</a:t>
            </a:r>
            <a:endParaRPr lang="de-DE" altLang="en-US"/>
          </a:p>
        </p:txBody>
      </p:sp>
      <p:sp>
        <p:nvSpPr>
          <p:cNvPr id="9" name="Freihandform: Form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2" name="Freihand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solidFill>
                <a:schemeClr val="accent6"/>
              </a:solidFill>
            </a:endParaRPr>
          </a:p>
        </p:txBody>
      </p:sp>
      <p:sp>
        <p:nvSpPr>
          <p:cNvPr id="13" name="Freihandform: Form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Präsentationstitel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iere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rtlCol="0" anchor="b">
            <a:noAutofit/>
          </a:bodyPr>
          <a:lstStyle>
            <a:lvl1pPr>
              <a:defRPr lang="de-DE" sz="2700">
                <a:latin typeface="+mn-lt"/>
              </a:defRPr>
            </a:lvl1pPr>
          </a:lstStyle>
          <a:p>
            <a:pPr rtl="0"/>
            <a:r>
              <a:rPr lang="de-DE"/>
              <a:t>Hier klicken, um den Textstil zu bearbeiten</a:t>
            </a:r>
          </a:p>
        </p:txBody>
      </p:sp>
      <p:sp>
        <p:nvSpPr>
          <p:cNvPr id="11" name="Untertitel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de-DE" sz="1500" b="0">
                <a:solidFill>
                  <a:schemeClr val="accent4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4" name="Freihandform: Form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5" name="Freihandform: Form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sz="1600" dirty="0"/>
          </a:p>
        </p:txBody>
      </p:sp>
      <p:sp>
        <p:nvSpPr>
          <p:cNvPr id="6" name="Freihandform: Form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8" name="Freihandform: Form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 rtlCol="0">
            <a:noAutofit/>
          </a:bodyPr>
          <a:lstStyle>
            <a:defPPr>
              <a:defRPr lang="de-DE"/>
            </a:defPPr>
          </a:lstStyle>
          <a:p>
            <a:pPr rtl="0"/>
            <a:r>
              <a:rPr lang="de-DE" noProof="0"/>
              <a:t>Präsentationstitel</a:t>
            </a:r>
            <a:endParaRPr lang="de-DE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 rtlCol="0">
            <a:noAutofit/>
          </a:bodyPr>
          <a:lstStyle>
            <a:defPPr>
              <a:defRPr lang="de-DE"/>
            </a:defPPr>
          </a:lstStyle>
          <a:p>
            <a:pPr rtl="0"/>
            <a:fld id="{47FEACEE-25B4-4A2D-B147-27296E36371D}" type="slidenum">
              <a:rPr lang="de-DE" altLang="zh-CN" noProof="0" smtClean="0"/>
              <a:pPr rtl="0"/>
              <a:t>‹Nr.›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mitglie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platzhalt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0" name="Inhaltsplatzhalt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de-DE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zh-CN" dirty="0"/>
          </a:p>
        </p:txBody>
      </p:sp>
      <p:sp>
        <p:nvSpPr>
          <p:cNvPr id="52" name="Inhaltsplatzhalter 47" descr="Klicken Sie, um ein Bild hinzuzufügen.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53" name="Inhaltsplatzhalt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4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61" name="Inhaltsplatzhalt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de-DE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zh-CN" dirty="0"/>
          </a:p>
        </p:txBody>
      </p:sp>
      <p:sp>
        <p:nvSpPr>
          <p:cNvPr id="21" name="Inhaltsplatzhalter 47" descr="Klicken Sie, um ein Bild hinzuzufügen.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2" name="Inhaltsplatzhalt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4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62" name="Inhaltsplatzhalt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de-DE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zh-CN" dirty="0"/>
          </a:p>
        </p:txBody>
      </p:sp>
      <p:sp>
        <p:nvSpPr>
          <p:cNvPr id="19" name="Inhaltsplatzhalter 47" descr="Klicken Sie, um ein Bild hinzuzufügen.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0" name="Inhaltsplatzhalt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4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63" name="Inhaltsplatzhalt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lang="de-DE" sz="105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zh-CN" dirty="0"/>
          </a:p>
        </p:txBody>
      </p:sp>
      <p:sp>
        <p:nvSpPr>
          <p:cNvPr id="25" name="Inhaltsplatzhalter 47" descr="Klicken Sie, um ein Bild hinzuzufügen.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26" name="Inhaltsplatzhalt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lang="de-DE" sz="1400" b="0">
                <a:solidFill>
                  <a:schemeClr val="accent6"/>
                </a:solidFill>
                <a:latin typeface="+mn-lt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Präsentationstitel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mitglie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rtlCol="0" anchor="t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8" name="Inhaltsplatzhalt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39" name="Inhaltsplatzhalter 47" descr="Klicken Sie, um ein Bild hinzuzufügen.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40" name="Inhaltsplatzhalt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de-DE"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Textmasterformat durch Klicken bearbeiten </a:t>
            </a:r>
          </a:p>
        </p:txBody>
      </p:sp>
      <p:sp>
        <p:nvSpPr>
          <p:cNvPr id="56" name="Inhaltsplatzhalt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41" name="Inhaltsplatzhalter 47" descr="Klicken Sie, um ein Bild hinzuzufügen.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42" name="Inhaltsplatzhalt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48" name="Inhaltsplatzhalt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43" name="Inhaltsplatzhalter 47" descr="Klicken Sie, um ein Bild hinzuzufügen.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44" name="Inhaltsplatzhalt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61" name="Inhaltsplatzhalt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 dirty="0"/>
          </a:p>
        </p:txBody>
      </p:sp>
      <p:sp>
        <p:nvSpPr>
          <p:cNvPr id="45" name="Inhaltsplatzhalter 47" descr="Klicken Sie, um ein Bild hinzuzufügen.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46" name="Inhaltsplatzhalt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49" name="Inhaltsplatzhalt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47" name="Inhaltsplatzhalter 47" descr="Klicken Sie, um ein Bild hinzuzufügen.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50" name="Inhaltsplatzhalt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62" name="Inhaltsplatzhalt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51" name="Inhaltsplatzhalter 47" descr="Klicken Sie, um ein Bild hinzuzufügen.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52" name="Inhaltsplatzhalt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55" name="Inhaltsplatzhalt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53" name="Inhaltsplatzhalter 47" descr="Klicken Sie, um ein Bild hinzuzufügen.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58" name="Inhaltsplatzhalt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63" name="Inhaltsplatzhalt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None/>
              <a:defRPr lang="de-DE" sz="1000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  <a:endParaRPr lang="de-DE" altLang="en-US"/>
          </a:p>
        </p:txBody>
      </p:sp>
      <p:sp>
        <p:nvSpPr>
          <p:cNvPr id="59" name="Inhaltsplatzhalter 47" descr="Klicken Sie, um ein Bild hinzuzufügen.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lvl="0" rtl="0"/>
            <a:r>
              <a:rPr lang="de-DE"/>
              <a:t>Titelmasterformat durch Klicken bearbeiten </a:t>
            </a:r>
          </a:p>
        </p:txBody>
      </p:sp>
      <p:sp>
        <p:nvSpPr>
          <p:cNvPr id="60" name="Inhaltsplatzhalt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de-DE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lang="de-DE" sz="1000"/>
            </a:lvl2pPr>
            <a:lvl3pPr>
              <a:defRPr lang="de-DE" sz="900"/>
            </a:lvl3pPr>
            <a:lvl4pPr>
              <a:defRPr lang="de-DE" sz="800"/>
            </a:lvl4pPr>
            <a:lvl5pPr>
              <a:defRPr lang="de-DE"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/>
              <a:t>Textmasterformat durch Klicken bearbeiten 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 rtlCol="0">
            <a:noAutofit/>
          </a:bodyPr>
          <a:lstStyle>
            <a:lvl1pPr>
              <a:defRPr lang="de-DE">
                <a:solidFill>
                  <a:schemeClr val="accent6"/>
                </a:solidFill>
              </a:defRPr>
            </a:lvl1pPr>
          </a:lstStyle>
          <a:p>
            <a:pPr rtl="0"/>
            <a:r>
              <a:rPr lang="de-DE"/>
              <a:t>Titel der Präsentation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 rtlCol="0">
            <a:noAutofit/>
          </a:bodyPr>
          <a:lstStyle>
            <a:lvl1pPr>
              <a:defRPr lang="de-DE" b="0">
                <a:solidFill>
                  <a:schemeClr val="accent6"/>
                </a:solidFill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de-DE" sz="1200">
                <a:solidFill>
                  <a:schemeClr val="accent6"/>
                </a:solidFill>
                <a:latin typeface="+mn-lt"/>
              </a:defRPr>
            </a:lvl1pPr>
          </a:lstStyle>
          <a:p>
            <a:pPr rtl="0"/>
            <a:fld id="{47FEACEE-25B4-4A2D-B147-27296E36371D}" type="slidenum">
              <a:rPr lang="de-DE" altLang="zh-CN" smtClean="0"/>
              <a:pPr rtl="0"/>
              <a:t>‹Nr.›</a:t>
            </a:fld>
            <a:endParaRPr lang="de-DE" altLang="zh-CN" dirty="0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de-DE"/>
            </a:def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itelplatzhalt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de-DE"/>
            </a:def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de-DE" sz="1200">
                <a:solidFill>
                  <a:schemeClr val="accent6"/>
                </a:solidFill>
                <a:latin typeface="+mn-lt"/>
              </a:defRPr>
            </a:lvl1pPr>
          </a:lstStyle>
          <a:p>
            <a:pPr rtl="0"/>
            <a:r>
              <a:rPr lang="de-DE"/>
              <a:t>Präsentationstitel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4400" b="1" kern="1200">
          <a:solidFill>
            <a:schemeClr val="accent6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6" Type="http://schemas.openxmlformats.org/officeDocument/2006/relationships/hyperlink" Target="mailto:contact@felsengroup.co" TargetMode="Externa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514" y="2545983"/>
            <a:ext cx="5542760" cy="156425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4800" dirty="0">
                <a:solidFill>
                  <a:srgbClr val="4B484A"/>
                </a:solidFill>
                <a:latin typeface="Roboto Slab ExtraBold" pitchFamily="2" charset="0"/>
                <a:ea typeface="Roboto Slab ExtraBold" pitchFamily="2" charset="0"/>
              </a:rPr>
              <a:t>Silverback Kitchen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641081" y="4277698"/>
            <a:ext cx="3259692" cy="466244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2000" b="1" i="1" dirty="0">
                <a:solidFill>
                  <a:srgbClr val="4B484A"/>
                </a:solidFill>
                <a:latin typeface="Roboto Slab ExtraLight" pitchFamily="2" charset="0"/>
                <a:ea typeface="Roboto Slab ExtraLight" pitchFamily="2" charset="0"/>
              </a:rPr>
              <a:t>Agil, Subtil, vorallem Stabil</a:t>
            </a:r>
          </a:p>
        </p:txBody>
      </p:sp>
      <p:sp>
        <p:nvSpPr>
          <p:cNvPr id="10" name="Freihandform: Form 11">
            <a:extLst>
              <a:ext uri="{FF2B5EF4-FFF2-40B4-BE49-F238E27FC236}">
                <a16:creationId xmlns:a16="http://schemas.microsoft.com/office/drawing/2014/main" id="{01A79B69-242C-3AEB-4A42-7A606A54C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053513" y="182994"/>
            <a:ext cx="1307445" cy="15518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bg2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Freihandform: Form 11">
            <a:extLst>
              <a:ext uri="{FF2B5EF4-FFF2-40B4-BE49-F238E27FC236}">
                <a16:creationId xmlns:a16="http://schemas.microsoft.com/office/drawing/2014/main" id="{E5D4DE6D-89C8-6FFF-287D-3F3BAD416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94008" y="4418988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2700" cap="flat" cmpd="sng" algn="ctr">
            <a:solidFill>
              <a:schemeClr val="bg2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reihandform: Form 11">
            <a:extLst>
              <a:ext uri="{FF2B5EF4-FFF2-40B4-BE49-F238E27FC236}">
                <a16:creationId xmlns:a16="http://schemas.microsoft.com/office/drawing/2014/main" id="{24F6D62C-7BBA-38D9-928B-78BBFDB45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88257" y="797887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de-DE"/>
            </a:def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endParaRPr kumimoji="0" lang="de-D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11" name="Grafik 10" descr="Ein Bild, das Text, Poster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23BC958A-F1B2-8285-DD98-9AE711850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7222" y="1005098"/>
            <a:ext cx="2924822" cy="464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3532" y="1635977"/>
            <a:ext cx="5055698" cy="1325563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8000" dirty="0"/>
              <a:t>Danke</a:t>
            </a:r>
          </a:p>
        </p:txBody>
      </p:sp>
      <p:pic>
        <p:nvPicPr>
          <p:cNvPr id="14" name="Bildplatzhalter 13" descr="Leute, die im Büro arbeiten">
            <a:extLst>
              <a:ext uri="{FF2B5EF4-FFF2-40B4-BE49-F238E27FC236}">
                <a16:creationId xmlns:a16="http://schemas.microsoft.com/office/drawing/2014/main" id="{496155F4-61B2-441D-9F16-788866450DA2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6" name="Bildplatzhalter 15" descr="Menschen in einem Büro diskutieren über die Arbeit über einen Laptop&#10;">
            <a:extLst>
              <a:ext uri="{FF2B5EF4-FFF2-40B4-BE49-F238E27FC236}">
                <a16:creationId xmlns:a16="http://schemas.microsoft.com/office/drawing/2014/main" id="{BCD5762E-DD49-42B3-9CA8-46A4AD7193E2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8" name="Bildplatzhalter 17" descr="Layout von Website-Designskizzen auf weißem Papier">
            <a:extLst>
              <a:ext uri="{FF2B5EF4-FFF2-40B4-BE49-F238E27FC236}">
                <a16:creationId xmlns:a16="http://schemas.microsoft.com/office/drawing/2014/main" id="{1051CD21-1408-4D13-BF0B-0D7013AD2D0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5" name="Textplatzhalter 24">
            <a:extLst>
              <a:ext uri="{FF2B5EF4-FFF2-40B4-BE49-F238E27FC236}">
                <a16:creationId xmlns:a16="http://schemas.microsoft.com/office/drawing/2014/main" id="{B993E4D5-4AD0-4740-096D-6822944C8FF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lvl="0" rtl="0"/>
            <a:endParaRPr lang="de-AT" dirty="0">
              <a:solidFill>
                <a:schemeClr val="accent1">
                  <a:lumMod val="50000"/>
                </a:schemeClr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0" rtl="0"/>
            <a:r>
              <a:rPr lang="de-AT" b="1" dirty="0">
                <a:latin typeface="Bahnschrift" panose="020B0502040204020203" pitchFamily="34" charset="0"/>
              </a:rPr>
              <a:t>+43 1 234 5678</a:t>
            </a:r>
            <a:r>
              <a:rPr lang="de-AT" dirty="0">
                <a:latin typeface="Bahnschrift" panose="020B0502040204020203" pitchFamily="34" charset="0"/>
              </a:rPr>
              <a:t> </a:t>
            </a:r>
            <a:endParaRPr lang="de-AT" dirty="0">
              <a:solidFill>
                <a:schemeClr val="accent1">
                  <a:lumMod val="50000"/>
                </a:schemeClr>
              </a:solidFill>
              <a:latin typeface="Bahnschrift" panose="020B0502040204020203" pitchFamily="34" charset="0"/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0" rtl="0"/>
            <a:r>
              <a:rPr lang="de-AT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contact@felsengroup.co</a:t>
            </a:r>
            <a:endParaRPr lang="de-AT" dirty="0">
              <a:solidFill>
                <a:schemeClr val="accent1">
                  <a:lumMod val="50000"/>
                </a:schemeClr>
              </a:solidFill>
              <a:latin typeface="Bahnschrift" panose="020B0502040204020203" pitchFamily="34" charset="0"/>
            </a:endParaRPr>
          </a:p>
          <a:p>
            <a:pPr lvl="0" rtl="0"/>
            <a:r>
              <a:rPr lang="de-DE" dirty="0">
                <a:latin typeface="Bahnschrift" panose="020B0502040204020203" pitchFamily="34" charset="0"/>
              </a:rPr>
              <a:t>www.felsengroup.com</a:t>
            </a:r>
          </a:p>
          <a:p>
            <a:pPr rtl="0"/>
            <a:endParaRPr lang="de-DE" dirty="0"/>
          </a:p>
        </p:txBody>
      </p:sp>
      <p:pic>
        <p:nvPicPr>
          <p:cNvPr id="28" name="Bildplatzhalter 27" descr="Geschäftsfrau überprüft Haftnotizen an einer Wand">
            <a:extLst>
              <a:ext uri="{FF2B5EF4-FFF2-40B4-BE49-F238E27FC236}">
                <a16:creationId xmlns:a16="http://schemas.microsoft.com/office/drawing/2014/main" id="{B746A775-E65C-70F6-9DB4-E51F7F2DAECE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5DF64211-DCD8-B458-DBD2-EBDA7AE3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>
                <a:latin typeface="Roboto Slab" pitchFamily="2" charset="0"/>
                <a:ea typeface="Roboto Slab" pitchFamily="2" charset="0"/>
              </a:rPr>
              <a:t>Agenda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8FEA3BB9-F064-CFBE-C0BE-BB7A22A4DCF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1700" dirty="0">
                <a:latin typeface="Roboto Slab Light" pitchFamily="2" charset="0"/>
                <a:ea typeface="Roboto Slab Light" pitchFamily="2" charset="0"/>
              </a:rPr>
              <a:t>Teamvorstellung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78024C77-A2F8-1ABA-5412-E6BB88B5FA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1700" dirty="0">
                <a:latin typeface="Roboto Slab Light" pitchFamily="2" charset="0"/>
                <a:ea typeface="Roboto Slab Light" pitchFamily="2" charset="0"/>
              </a:rPr>
              <a:t>Das Projekt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241202DB-E499-EB19-8A48-A3301DA59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1700" dirty="0">
                <a:latin typeface="Roboto Slab Light" pitchFamily="2" charset="0"/>
                <a:ea typeface="Roboto Slab Light" pitchFamily="2" charset="0"/>
              </a:rPr>
              <a:t>Projekt Verlauf</a:t>
            </a: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D5402852-C1AD-6A4E-DAA7-0AE582A742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1700" dirty="0">
                <a:latin typeface="Roboto Slab Light" pitchFamily="2" charset="0"/>
                <a:ea typeface="Roboto Slab Light" pitchFamily="2" charset="0"/>
              </a:rPr>
              <a:t>Entwicklung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ABF1D337-2A3C-A0FB-A6CD-5E4B9D6DFD9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1700" dirty="0">
                <a:latin typeface="Roboto Slab Light" pitchFamily="2" charset="0"/>
                <a:ea typeface="Roboto Slab Light" pitchFamily="2" charset="0"/>
              </a:rPr>
              <a:t>Meilensteine</a:t>
            </a:r>
          </a:p>
        </p:txBody>
      </p:sp>
      <p:sp>
        <p:nvSpPr>
          <p:cNvPr id="21" name="Fußzeilenplatzhalter 19">
            <a:extLst>
              <a:ext uri="{FF2B5EF4-FFF2-40B4-BE49-F238E27FC236}">
                <a16:creationId xmlns:a16="http://schemas.microsoft.com/office/drawing/2014/main" id="{A6E539FA-B60E-5585-524F-1BFA8C5B3E2F}"/>
              </a:ext>
            </a:extLst>
          </p:cNvPr>
          <p:cNvSpPr txBox="1">
            <a:spLocks/>
          </p:cNvSpPr>
          <p:nvPr/>
        </p:nvSpPr>
        <p:spPr>
          <a:xfrm>
            <a:off x="486699" y="6085719"/>
            <a:ext cx="4114800" cy="365125"/>
          </a:xfrm>
          <a:prstGeom prst="rect">
            <a:avLst/>
          </a:prstGeom>
        </p:spPr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lang="de-DE"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/>
            </a:pPr>
            <a:r>
              <a:rPr lang="de-DE" sz="1200" u="none" strike="noStrike" kern="1200" cap="none" spc="0" normalizeH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Präsentationstitel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CBE681AB-301C-4DC8-7FBD-FAA2CC6606A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47FEACEE-25B4-4A2D-B147-27296E36371D}" type="slidenum">
              <a:rPr lang="de-DE" altLang="zh-CN" smtClean="0"/>
              <a:pPr rtl="0"/>
              <a:t>2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2775535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Bildplatzhalter 9">
            <a:extLst>
              <a:ext uri="{FF2B5EF4-FFF2-40B4-BE49-F238E27FC236}">
                <a16:creationId xmlns:a16="http://schemas.microsoft.com/office/drawing/2014/main" id="{59DFA54C-F1E3-21E7-773B-FCD99522C7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296" b="19296"/>
          <a:stretch/>
        </p:blipFill>
        <p:spPr>
          <a:xfrm>
            <a:off x="6303857" y="2192730"/>
            <a:ext cx="2366963" cy="2101850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</p:pic>
      <p:sp>
        <p:nvSpPr>
          <p:cNvPr id="31" name="Titel 30">
            <a:extLst>
              <a:ext uri="{FF2B5EF4-FFF2-40B4-BE49-F238E27FC236}">
                <a16:creationId xmlns:a16="http://schemas.microsoft.com/office/drawing/2014/main" id="{446CC6CC-33D7-4181-9969-72896FDB1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847" y="581709"/>
            <a:ext cx="6354306" cy="1186464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>
                <a:latin typeface="Roboto Slab" pitchFamily="2" charset="0"/>
                <a:ea typeface="Roboto Slab" pitchFamily="2" charset="0"/>
              </a:rPr>
              <a:t>Triff unser Team</a:t>
            </a:r>
            <a:endParaRPr lang="de-DE" dirty="0"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C77216C-99F2-F20D-361E-FC77B2A1C2D5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1031618" y="4381896"/>
            <a:ext cx="2098039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>
                <a:latin typeface="Bahnschrift" panose="020B0502040204020203" pitchFamily="34" charset="0"/>
              </a:rPr>
              <a:t>Roland Loulengo</a:t>
            </a:r>
            <a:endParaRPr lang="de-DE" dirty="0">
              <a:latin typeface="Bahnschrift" panose="020B0502040204020203" pitchFamily="34" charset="0"/>
            </a:endParaRP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B673DA38-7DA2-CC40-82FC-BFB56BC10FC1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85292" y="4974861"/>
            <a:ext cx="2479377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>
                <a:latin typeface="Bahnschrift" panose="020B0502040204020203" pitchFamily="34" charset="0"/>
              </a:rPr>
              <a:t>Senior Backend Developer</a:t>
            </a:r>
            <a:endParaRPr lang="de-DE" dirty="0">
              <a:latin typeface="Bahnschrift" panose="020B0502040204020203" pitchFamily="34" charset="0"/>
            </a:endParaRP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A386226D-550B-455D-862A-19F0F7E85FDF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3747425" y="4472633"/>
            <a:ext cx="2098039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>
                <a:latin typeface="Bahnschrift" panose="020B0502040204020203" pitchFamily="34" charset="0"/>
              </a:rPr>
              <a:t>Mustafa Simsek</a:t>
            </a:r>
            <a:endParaRPr lang="de-DE" dirty="0">
              <a:latin typeface="Bahnschrift" panose="020B0502040204020203" pitchFamily="34" charset="0"/>
            </a:endParaRP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517DFAED-4F69-372D-790F-14ABD197D926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3556756" y="4974861"/>
            <a:ext cx="2479376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>
                <a:latin typeface="Bahnschrift" panose="020B0502040204020203" pitchFamily="34" charset="0"/>
              </a:rPr>
              <a:t>Senior Frontend Developer</a:t>
            </a:r>
            <a:endParaRPr lang="de-DE" dirty="0">
              <a:latin typeface="Bahnschrift" panose="020B0502040204020203" pitchFamily="34" charset="0"/>
            </a:endParaRPr>
          </a:p>
        </p:txBody>
      </p:sp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D32E8129-4557-FB4F-128A-16770815B5B8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6440007" y="4376503"/>
            <a:ext cx="2098039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>
                <a:latin typeface="Bahnschrift" panose="020B0502040204020203" pitchFamily="34" charset="0"/>
              </a:rPr>
              <a:t>Alaa Farghally</a:t>
            </a:r>
            <a:endParaRPr lang="de-DE" dirty="0">
              <a:latin typeface="Bahnschrift" panose="020B0502040204020203" pitchFamily="34" charset="0"/>
            </a:endParaRPr>
          </a:p>
        </p:txBody>
      </p:sp>
      <p:sp>
        <p:nvSpPr>
          <p:cNvPr id="30" name="Textplatzhalter 29">
            <a:extLst>
              <a:ext uri="{FF2B5EF4-FFF2-40B4-BE49-F238E27FC236}">
                <a16:creationId xmlns:a16="http://schemas.microsoft.com/office/drawing/2014/main" id="{78DDF0BA-462B-C044-14AF-F2FD2BFBAE3B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5680643" y="4973666"/>
            <a:ext cx="3569941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>
                <a:latin typeface="Bahnschrift" panose="020B0502040204020203" pitchFamily="34" charset="0"/>
              </a:rPr>
              <a:t>Senior Frontend Developer</a:t>
            </a:r>
            <a:endParaRPr lang="de-DE" dirty="0">
              <a:latin typeface="Bahnschrift" panose="020B0502040204020203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30A8DD-65EB-D1E9-81DF-DAAA9451B1A9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47FEACEE-25B4-4A2D-B147-27296E36371D}" type="slidenum">
              <a:rPr lang="de-DE" altLang="zh-CN" smtClean="0"/>
              <a:pPr rtl="0"/>
              <a:t>3</a:t>
            </a:fld>
            <a:endParaRPr lang="de-DE" altLang="zh-CN" dirty="0"/>
          </a:p>
        </p:txBody>
      </p:sp>
      <p:pic>
        <p:nvPicPr>
          <p:cNvPr id="2" name="Bildplatzhalter 51" descr="Kopfschuss eines Teammitglieds">
            <a:extLst>
              <a:ext uri="{FF2B5EF4-FFF2-40B4-BE49-F238E27FC236}">
                <a16:creationId xmlns:a16="http://schemas.microsoft.com/office/drawing/2014/main" id="{0A09D72C-F9E5-BA91-BCA5-ECEDA9AC13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942282" y="21931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</p:pic>
      <p:sp>
        <p:nvSpPr>
          <p:cNvPr id="3" name="Textplatzhalter 8">
            <a:extLst>
              <a:ext uri="{FF2B5EF4-FFF2-40B4-BE49-F238E27FC236}">
                <a16:creationId xmlns:a16="http://schemas.microsoft.com/office/drawing/2014/main" id="{1AF54117-6587-1E5B-2BD4-0077545A9E89}"/>
              </a:ext>
            </a:extLst>
          </p:cNvPr>
          <p:cNvSpPr txBox="1">
            <a:spLocks/>
          </p:cNvSpPr>
          <p:nvPr/>
        </p:nvSpPr>
        <p:spPr>
          <a:xfrm>
            <a:off x="9077292" y="4381896"/>
            <a:ext cx="2098039" cy="5063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de-DE"/>
            </a:defPPr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800" b="1" i="0" kern="120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>
                <a:latin typeface="Bahnschrift" panose="020B0502040204020203" pitchFamily="34" charset="0"/>
              </a:rPr>
              <a:t>Roland Loulengo</a:t>
            </a:r>
            <a:endParaRPr lang="de-AT" dirty="0">
              <a:latin typeface="Bahnschrift" panose="020B0502040204020203" pitchFamily="34" charset="0"/>
            </a:endParaRPr>
          </a:p>
        </p:txBody>
      </p:sp>
      <p:sp>
        <p:nvSpPr>
          <p:cNvPr id="4" name="Textplatzhalter 11">
            <a:extLst>
              <a:ext uri="{FF2B5EF4-FFF2-40B4-BE49-F238E27FC236}">
                <a16:creationId xmlns:a16="http://schemas.microsoft.com/office/drawing/2014/main" id="{4F1BDD5A-5D0C-7A65-D18C-8B89C5B92D24}"/>
              </a:ext>
            </a:extLst>
          </p:cNvPr>
          <p:cNvSpPr txBox="1">
            <a:spLocks/>
          </p:cNvSpPr>
          <p:nvPr/>
        </p:nvSpPr>
        <p:spPr>
          <a:xfrm>
            <a:off x="8830966" y="4974861"/>
            <a:ext cx="2479377" cy="506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de-DE"/>
            </a:defPPr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4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>
                <a:latin typeface="Bahnschrift" panose="020B0502040204020203" pitchFamily="34" charset="0"/>
              </a:rPr>
              <a:t>Senior Backend Developer</a:t>
            </a:r>
            <a:endParaRPr lang="de-AT" dirty="0">
              <a:latin typeface="Bahnschrift" panose="020B0502040204020203" pitchFamily="34" charset="0"/>
            </a:endParaRPr>
          </a:p>
        </p:txBody>
      </p:sp>
      <p:pic>
        <p:nvPicPr>
          <p:cNvPr id="10" name="Bildplatzhalter 9" descr="Ein Bild, das Menschliches Gesicht, Person, Kleidung, Porträt enthält.&#10;&#10;KI-generierte Inhalte können fehlerhaft sein.">
            <a:extLst>
              <a:ext uri="{FF2B5EF4-FFF2-40B4-BE49-F238E27FC236}">
                <a16:creationId xmlns:a16="http://schemas.microsoft.com/office/drawing/2014/main" id="{AB6D9CB9-BBF4-F352-0A1E-14A53D6FAFBB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5"/>
          <a:srcRect t="18611" b="18611"/>
          <a:stretch>
            <a:fillRect/>
          </a:stretch>
        </p:blipFill>
        <p:spPr>
          <a:xfrm>
            <a:off x="6305550" y="2193925"/>
            <a:ext cx="2366963" cy="2101850"/>
          </a:xfrm>
        </p:spPr>
      </p:pic>
      <p:pic>
        <p:nvPicPr>
          <p:cNvPr id="19" name="Bildplatzhalter 18" descr="Ein Bild, das Menschliches Gesicht, Lächeln, Person, Kleidung enthält.&#10;&#10;KI-generierte Inhalte können fehlerhaft sein.">
            <a:extLst>
              <a:ext uri="{FF2B5EF4-FFF2-40B4-BE49-F238E27FC236}">
                <a16:creationId xmlns:a16="http://schemas.microsoft.com/office/drawing/2014/main" id="{F25933E3-1345-45B9-E69B-E0764AF7B8A1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6"/>
          <a:srcRect t="14504" b="14504"/>
          <a:stretch>
            <a:fillRect/>
          </a:stretch>
        </p:blipFill>
        <p:spPr>
          <a:xfrm>
            <a:off x="3600450" y="2193925"/>
            <a:ext cx="2368550" cy="2101850"/>
          </a:xfrm>
        </p:spPr>
      </p:pic>
      <p:pic>
        <p:nvPicPr>
          <p:cNvPr id="25" name="Bildplatzhalter 24" descr="Ein Bild, das Menschliches Gesicht, Person, Schutzbrille, Brille enthält.&#10;&#10;KI-generierte Inhalte können fehlerhaft sein.">
            <a:extLst>
              <a:ext uri="{FF2B5EF4-FFF2-40B4-BE49-F238E27FC236}">
                <a16:creationId xmlns:a16="http://schemas.microsoft.com/office/drawing/2014/main" id="{F80E6020-EF1E-4081-A8D1-6F4740A3A2BE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7"/>
          <a:srcRect t="4507" b="4507"/>
          <a:stretch>
            <a:fillRect/>
          </a:stretch>
        </p:blipFill>
        <p:spPr>
          <a:xfrm>
            <a:off x="962025" y="2193925"/>
            <a:ext cx="2368550" cy="2101850"/>
          </a:xfrm>
        </p:spPr>
      </p:pic>
      <p:pic>
        <p:nvPicPr>
          <p:cNvPr id="35" name="Bildplatzhalter 18" descr="Ein Bild, das Menschliches Gesicht, Lächeln, Person, Kleidung enthält.&#10;&#10;KI-generierte Inhalte können fehlerhaft sein.">
            <a:extLst>
              <a:ext uri="{FF2B5EF4-FFF2-40B4-BE49-F238E27FC236}">
                <a16:creationId xmlns:a16="http://schemas.microsoft.com/office/drawing/2014/main" id="{749BC612-16CE-F8A4-7AAB-6240469F3C3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4504" b="14504"/>
          <a:stretch>
            <a:fillRect/>
          </a:stretch>
        </p:blipFill>
        <p:spPr>
          <a:xfrm>
            <a:off x="3600450" y="2192730"/>
            <a:ext cx="2368550" cy="2101850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7888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7">
            <a:extLst>
              <a:ext uri="{FF2B5EF4-FFF2-40B4-BE49-F238E27FC236}">
                <a16:creationId xmlns:a16="http://schemas.microsoft.com/office/drawing/2014/main" id="{CD0CF08F-730F-03C8-0AA2-1BD02CB33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Roboto Slab" pitchFamily="2" charset="0"/>
                <a:ea typeface="Roboto Slab" pitchFamily="2" charset="0"/>
              </a:rPr>
              <a:t>Das Projekt</a:t>
            </a:r>
            <a:endParaRPr lang="en-US" dirty="0"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0F090B8-8C03-72A4-7FE2-496EB03371DE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>
          <a:xfrm>
            <a:off x="484632" y="6217920"/>
            <a:ext cx="41148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de-DE"/>
              <a:t>Titel der Präsentation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3CE1DC0A-A484-92EB-CBDD-AFE6789D169A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>
          <a:xfrm>
            <a:off x="11194169" y="6217920"/>
            <a:ext cx="458592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7FEACEE-25B4-4A2D-B147-27296E36371D}" type="slidenum">
              <a:rPr lang="de-DE" altLang="zh-CN" smtClean="0"/>
              <a:pPr rtl="0">
                <a:spcAft>
                  <a:spcPts val="600"/>
                </a:spcAft>
              </a:pPr>
              <a:t>4</a:t>
            </a:fld>
            <a:endParaRPr lang="de-DE" altLang="zh-CN"/>
          </a:p>
        </p:txBody>
      </p:sp>
      <p:sp>
        <p:nvSpPr>
          <p:cNvPr id="15" name="Sechseck 5">
            <a:extLst>
              <a:ext uri="{FF2B5EF4-FFF2-40B4-BE49-F238E27FC236}">
                <a16:creationId xmlns:a16="http://schemas.microsoft.com/office/drawing/2014/main" id="{F0EA6CA1-393F-9905-562E-4F4FF0386778}"/>
              </a:ext>
            </a:extLst>
          </p:cNvPr>
          <p:cNvSpPr/>
          <p:nvPr/>
        </p:nvSpPr>
        <p:spPr>
          <a:xfrm rot="16200000">
            <a:off x="886437" y="3839210"/>
            <a:ext cx="2409884" cy="2095499"/>
          </a:xfrm>
          <a:custGeom>
            <a:avLst/>
            <a:gdLst>
              <a:gd name="connsiteX0" fmla="*/ 0 w 2579211"/>
              <a:gd name="connsiteY0" fmla="*/ 1193342 h 2386684"/>
              <a:gd name="connsiteX1" fmla="*/ 596671 w 2579211"/>
              <a:gd name="connsiteY1" fmla="*/ 1 h 2386684"/>
              <a:gd name="connsiteX2" fmla="*/ 1982540 w 2579211"/>
              <a:gd name="connsiteY2" fmla="*/ 1 h 2386684"/>
              <a:gd name="connsiteX3" fmla="*/ 2579211 w 2579211"/>
              <a:gd name="connsiteY3" fmla="*/ 1193342 h 2386684"/>
              <a:gd name="connsiteX4" fmla="*/ 1982540 w 2579211"/>
              <a:gd name="connsiteY4" fmla="*/ 2386683 h 2386684"/>
              <a:gd name="connsiteX5" fmla="*/ 596671 w 2579211"/>
              <a:gd name="connsiteY5" fmla="*/ 2386683 h 2386684"/>
              <a:gd name="connsiteX6" fmla="*/ 0 w 2579211"/>
              <a:gd name="connsiteY6" fmla="*/ 1193342 h 2386684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1982540 w 2731608"/>
              <a:gd name="connsiteY2" fmla="*/ 0 h 2386682"/>
              <a:gd name="connsiteX3" fmla="*/ 2731608 w 2731608"/>
              <a:gd name="connsiteY3" fmla="*/ 1193344 h 2386682"/>
              <a:gd name="connsiteX4" fmla="*/ 198254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198254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790981 w 2731608"/>
              <a:gd name="connsiteY5" fmla="*/ 230667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69192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81911 h 2375252"/>
              <a:gd name="connsiteX1" fmla="*/ 741451 w 2731608"/>
              <a:gd name="connsiteY1" fmla="*/ 182880 h 2375252"/>
              <a:gd name="connsiteX2" fmla="*/ 2051120 w 2731608"/>
              <a:gd name="connsiteY2" fmla="*/ 0 h 2375252"/>
              <a:gd name="connsiteX3" fmla="*/ 2731608 w 2731608"/>
              <a:gd name="connsiteY3" fmla="*/ 1181914 h 2375252"/>
              <a:gd name="connsiteX4" fmla="*/ 2043500 w 2731608"/>
              <a:gd name="connsiteY4" fmla="*/ 2375252 h 2375252"/>
              <a:gd name="connsiteX5" fmla="*/ 691921 w 2731608"/>
              <a:gd name="connsiteY5" fmla="*/ 2375252 h 2375252"/>
              <a:gd name="connsiteX6" fmla="*/ 0 w 2731608"/>
              <a:gd name="connsiteY6" fmla="*/ 1181911 h 2375252"/>
              <a:gd name="connsiteX0" fmla="*/ 0 w 2731608"/>
              <a:gd name="connsiteY0" fmla="*/ 1181911 h 2375252"/>
              <a:gd name="connsiteX1" fmla="*/ 691921 w 2731608"/>
              <a:gd name="connsiteY1" fmla="*/ 0 h 2375252"/>
              <a:gd name="connsiteX2" fmla="*/ 2051120 w 2731608"/>
              <a:gd name="connsiteY2" fmla="*/ 0 h 2375252"/>
              <a:gd name="connsiteX3" fmla="*/ 2731608 w 2731608"/>
              <a:gd name="connsiteY3" fmla="*/ 1181914 h 2375252"/>
              <a:gd name="connsiteX4" fmla="*/ 2043500 w 2731608"/>
              <a:gd name="connsiteY4" fmla="*/ 2375252 h 2375252"/>
              <a:gd name="connsiteX5" fmla="*/ 691921 w 2731608"/>
              <a:gd name="connsiteY5" fmla="*/ 2375252 h 2375252"/>
              <a:gd name="connsiteX6" fmla="*/ 0 w 2731608"/>
              <a:gd name="connsiteY6" fmla="*/ 1181911 h 237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1608" h="2375252">
                <a:moveTo>
                  <a:pt x="0" y="1181911"/>
                </a:moveTo>
                <a:lnTo>
                  <a:pt x="691921" y="0"/>
                </a:lnTo>
                <a:lnTo>
                  <a:pt x="2051120" y="0"/>
                </a:lnTo>
                <a:lnTo>
                  <a:pt x="2731608" y="1181914"/>
                </a:lnTo>
                <a:lnTo>
                  <a:pt x="2043500" y="2375252"/>
                </a:lnTo>
                <a:lnTo>
                  <a:pt x="691921" y="2375252"/>
                </a:lnTo>
                <a:lnTo>
                  <a:pt x="0" y="1181911"/>
                </a:lnTo>
                <a:close/>
              </a:path>
            </a:pathLst>
          </a:custGeom>
          <a:solidFill>
            <a:srgbClr val="D6E0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834E990E-9D68-F896-C0CF-DBE61FC11B60}"/>
              </a:ext>
            </a:extLst>
          </p:cNvPr>
          <p:cNvSpPr txBox="1">
            <a:spLocks/>
          </p:cNvSpPr>
          <p:nvPr/>
        </p:nvSpPr>
        <p:spPr>
          <a:xfrm>
            <a:off x="1125919" y="2872404"/>
            <a:ext cx="1877575" cy="506399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de-DE"/>
            </a:defPPr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lang="de-DE"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Roboto Slab Light" pitchFamily="2" charset="0"/>
                <a:ea typeface="Roboto Slab Light" pitchFamily="2" charset="0"/>
              </a:rPr>
              <a:t>Finden, Erstellen und Verwalten von Rezepten</a:t>
            </a:r>
          </a:p>
        </p:txBody>
      </p:sp>
      <p:pic>
        <p:nvPicPr>
          <p:cNvPr id="17" name="Grafik 16" descr="Ein Bild, das Schwarz, Dunkelheit enthält.&#10;&#10;KI-generierte Inhalte können fehlerhaft sein.">
            <a:extLst>
              <a:ext uri="{FF2B5EF4-FFF2-40B4-BE49-F238E27FC236}">
                <a16:creationId xmlns:a16="http://schemas.microsoft.com/office/drawing/2014/main" id="{AD9A9E7A-314E-6A20-D1E9-F6E0DE0A8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496" y="4115116"/>
            <a:ext cx="1316422" cy="1316422"/>
          </a:xfrm>
          <a:prstGeom prst="rect">
            <a:avLst/>
          </a:prstGeom>
        </p:spPr>
      </p:pic>
      <p:sp>
        <p:nvSpPr>
          <p:cNvPr id="18" name="Sechseck 5">
            <a:extLst>
              <a:ext uri="{FF2B5EF4-FFF2-40B4-BE49-F238E27FC236}">
                <a16:creationId xmlns:a16="http://schemas.microsoft.com/office/drawing/2014/main" id="{AAA7958B-640B-6336-B3DB-0023FA3A16EC}"/>
              </a:ext>
            </a:extLst>
          </p:cNvPr>
          <p:cNvSpPr/>
          <p:nvPr/>
        </p:nvSpPr>
        <p:spPr>
          <a:xfrm rot="16200000">
            <a:off x="3420513" y="3029597"/>
            <a:ext cx="2409884" cy="2095499"/>
          </a:xfrm>
          <a:custGeom>
            <a:avLst/>
            <a:gdLst>
              <a:gd name="connsiteX0" fmla="*/ 0 w 2579211"/>
              <a:gd name="connsiteY0" fmla="*/ 1193342 h 2386684"/>
              <a:gd name="connsiteX1" fmla="*/ 596671 w 2579211"/>
              <a:gd name="connsiteY1" fmla="*/ 1 h 2386684"/>
              <a:gd name="connsiteX2" fmla="*/ 1982540 w 2579211"/>
              <a:gd name="connsiteY2" fmla="*/ 1 h 2386684"/>
              <a:gd name="connsiteX3" fmla="*/ 2579211 w 2579211"/>
              <a:gd name="connsiteY3" fmla="*/ 1193342 h 2386684"/>
              <a:gd name="connsiteX4" fmla="*/ 1982540 w 2579211"/>
              <a:gd name="connsiteY4" fmla="*/ 2386683 h 2386684"/>
              <a:gd name="connsiteX5" fmla="*/ 596671 w 2579211"/>
              <a:gd name="connsiteY5" fmla="*/ 2386683 h 2386684"/>
              <a:gd name="connsiteX6" fmla="*/ 0 w 2579211"/>
              <a:gd name="connsiteY6" fmla="*/ 1193342 h 2386684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1982540 w 2731608"/>
              <a:gd name="connsiteY2" fmla="*/ 0 h 2386682"/>
              <a:gd name="connsiteX3" fmla="*/ 2731608 w 2731608"/>
              <a:gd name="connsiteY3" fmla="*/ 1193344 h 2386682"/>
              <a:gd name="connsiteX4" fmla="*/ 198254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198254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790981 w 2731608"/>
              <a:gd name="connsiteY5" fmla="*/ 230667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69192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81911 h 2375252"/>
              <a:gd name="connsiteX1" fmla="*/ 741451 w 2731608"/>
              <a:gd name="connsiteY1" fmla="*/ 182880 h 2375252"/>
              <a:gd name="connsiteX2" fmla="*/ 2051120 w 2731608"/>
              <a:gd name="connsiteY2" fmla="*/ 0 h 2375252"/>
              <a:gd name="connsiteX3" fmla="*/ 2731608 w 2731608"/>
              <a:gd name="connsiteY3" fmla="*/ 1181914 h 2375252"/>
              <a:gd name="connsiteX4" fmla="*/ 2043500 w 2731608"/>
              <a:gd name="connsiteY4" fmla="*/ 2375252 h 2375252"/>
              <a:gd name="connsiteX5" fmla="*/ 691921 w 2731608"/>
              <a:gd name="connsiteY5" fmla="*/ 2375252 h 2375252"/>
              <a:gd name="connsiteX6" fmla="*/ 0 w 2731608"/>
              <a:gd name="connsiteY6" fmla="*/ 1181911 h 2375252"/>
              <a:gd name="connsiteX0" fmla="*/ 0 w 2731608"/>
              <a:gd name="connsiteY0" fmla="*/ 1181911 h 2375252"/>
              <a:gd name="connsiteX1" fmla="*/ 691921 w 2731608"/>
              <a:gd name="connsiteY1" fmla="*/ 0 h 2375252"/>
              <a:gd name="connsiteX2" fmla="*/ 2051120 w 2731608"/>
              <a:gd name="connsiteY2" fmla="*/ 0 h 2375252"/>
              <a:gd name="connsiteX3" fmla="*/ 2731608 w 2731608"/>
              <a:gd name="connsiteY3" fmla="*/ 1181914 h 2375252"/>
              <a:gd name="connsiteX4" fmla="*/ 2043500 w 2731608"/>
              <a:gd name="connsiteY4" fmla="*/ 2375252 h 2375252"/>
              <a:gd name="connsiteX5" fmla="*/ 691921 w 2731608"/>
              <a:gd name="connsiteY5" fmla="*/ 2375252 h 2375252"/>
              <a:gd name="connsiteX6" fmla="*/ 0 w 2731608"/>
              <a:gd name="connsiteY6" fmla="*/ 1181911 h 237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1608" h="2375252">
                <a:moveTo>
                  <a:pt x="0" y="1181911"/>
                </a:moveTo>
                <a:lnTo>
                  <a:pt x="691921" y="0"/>
                </a:lnTo>
                <a:lnTo>
                  <a:pt x="2051120" y="0"/>
                </a:lnTo>
                <a:lnTo>
                  <a:pt x="2731608" y="1181914"/>
                </a:lnTo>
                <a:lnTo>
                  <a:pt x="2043500" y="2375252"/>
                </a:lnTo>
                <a:lnTo>
                  <a:pt x="691921" y="2375252"/>
                </a:lnTo>
                <a:lnTo>
                  <a:pt x="0" y="1181911"/>
                </a:lnTo>
                <a:close/>
              </a:path>
            </a:pathLst>
          </a:custGeom>
          <a:solidFill>
            <a:srgbClr val="D6E0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pic>
        <p:nvPicPr>
          <p:cNvPr id="20" name="Grafik 19" descr="Ein Bild, das Schwarz, Dunkelheit enthält.&#10;&#10;KI-generierte Inhalte können fehlerhaft sein.">
            <a:extLst>
              <a:ext uri="{FF2B5EF4-FFF2-40B4-BE49-F238E27FC236}">
                <a16:creationId xmlns:a16="http://schemas.microsoft.com/office/drawing/2014/main" id="{B36DACA1-A888-53EB-E71D-6E0EA2AB9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997" y="3334411"/>
            <a:ext cx="1438916" cy="1438916"/>
          </a:xfrm>
          <a:prstGeom prst="rect">
            <a:avLst/>
          </a:prstGeom>
        </p:spPr>
      </p:pic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FA9BDEA-CD74-D6A2-D71B-C41B0A738E98}"/>
              </a:ext>
            </a:extLst>
          </p:cNvPr>
          <p:cNvSpPr txBox="1">
            <a:spLocks/>
          </p:cNvSpPr>
          <p:nvPr/>
        </p:nvSpPr>
        <p:spPr>
          <a:xfrm>
            <a:off x="3274686" y="2493083"/>
            <a:ext cx="2550121" cy="50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AT" b="1" dirty="0">
                <a:latin typeface="Roboto Slab Light" pitchFamily="2" charset="0"/>
                <a:ea typeface="Roboto Slab Light" pitchFamily="2" charset="0"/>
              </a:rPr>
              <a:t>Einkaufsliste</a:t>
            </a:r>
            <a:endParaRPr lang="en-US" b="1" dirty="0">
              <a:latin typeface="Roboto Slab Light" pitchFamily="2" charset="0"/>
              <a:ea typeface="Roboto Slab Light" pitchFamily="2" charset="0"/>
            </a:endParaRPr>
          </a:p>
        </p:txBody>
      </p:sp>
      <p:sp>
        <p:nvSpPr>
          <p:cNvPr id="24" name="Sechseck 5">
            <a:extLst>
              <a:ext uri="{FF2B5EF4-FFF2-40B4-BE49-F238E27FC236}">
                <a16:creationId xmlns:a16="http://schemas.microsoft.com/office/drawing/2014/main" id="{372BC8F4-1E56-636D-B40A-F78F83848F8F}"/>
              </a:ext>
            </a:extLst>
          </p:cNvPr>
          <p:cNvSpPr/>
          <p:nvPr/>
        </p:nvSpPr>
        <p:spPr>
          <a:xfrm rot="16200000">
            <a:off x="5938808" y="3965228"/>
            <a:ext cx="2409884" cy="2095499"/>
          </a:xfrm>
          <a:custGeom>
            <a:avLst/>
            <a:gdLst>
              <a:gd name="connsiteX0" fmla="*/ 0 w 2579211"/>
              <a:gd name="connsiteY0" fmla="*/ 1193342 h 2386684"/>
              <a:gd name="connsiteX1" fmla="*/ 596671 w 2579211"/>
              <a:gd name="connsiteY1" fmla="*/ 1 h 2386684"/>
              <a:gd name="connsiteX2" fmla="*/ 1982540 w 2579211"/>
              <a:gd name="connsiteY2" fmla="*/ 1 h 2386684"/>
              <a:gd name="connsiteX3" fmla="*/ 2579211 w 2579211"/>
              <a:gd name="connsiteY3" fmla="*/ 1193342 h 2386684"/>
              <a:gd name="connsiteX4" fmla="*/ 1982540 w 2579211"/>
              <a:gd name="connsiteY4" fmla="*/ 2386683 h 2386684"/>
              <a:gd name="connsiteX5" fmla="*/ 596671 w 2579211"/>
              <a:gd name="connsiteY5" fmla="*/ 2386683 h 2386684"/>
              <a:gd name="connsiteX6" fmla="*/ 0 w 2579211"/>
              <a:gd name="connsiteY6" fmla="*/ 1193342 h 2386684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1982540 w 2731608"/>
              <a:gd name="connsiteY2" fmla="*/ 0 h 2386682"/>
              <a:gd name="connsiteX3" fmla="*/ 2731608 w 2731608"/>
              <a:gd name="connsiteY3" fmla="*/ 1193344 h 2386682"/>
              <a:gd name="connsiteX4" fmla="*/ 198254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198254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790981 w 2731608"/>
              <a:gd name="connsiteY5" fmla="*/ 230667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69192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81911 h 2375252"/>
              <a:gd name="connsiteX1" fmla="*/ 741451 w 2731608"/>
              <a:gd name="connsiteY1" fmla="*/ 182880 h 2375252"/>
              <a:gd name="connsiteX2" fmla="*/ 2051120 w 2731608"/>
              <a:gd name="connsiteY2" fmla="*/ 0 h 2375252"/>
              <a:gd name="connsiteX3" fmla="*/ 2731608 w 2731608"/>
              <a:gd name="connsiteY3" fmla="*/ 1181914 h 2375252"/>
              <a:gd name="connsiteX4" fmla="*/ 2043500 w 2731608"/>
              <a:gd name="connsiteY4" fmla="*/ 2375252 h 2375252"/>
              <a:gd name="connsiteX5" fmla="*/ 691921 w 2731608"/>
              <a:gd name="connsiteY5" fmla="*/ 2375252 h 2375252"/>
              <a:gd name="connsiteX6" fmla="*/ 0 w 2731608"/>
              <a:gd name="connsiteY6" fmla="*/ 1181911 h 2375252"/>
              <a:gd name="connsiteX0" fmla="*/ 0 w 2731608"/>
              <a:gd name="connsiteY0" fmla="*/ 1181911 h 2375252"/>
              <a:gd name="connsiteX1" fmla="*/ 691921 w 2731608"/>
              <a:gd name="connsiteY1" fmla="*/ 0 h 2375252"/>
              <a:gd name="connsiteX2" fmla="*/ 2051120 w 2731608"/>
              <a:gd name="connsiteY2" fmla="*/ 0 h 2375252"/>
              <a:gd name="connsiteX3" fmla="*/ 2731608 w 2731608"/>
              <a:gd name="connsiteY3" fmla="*/ 1181914 h 2375252"/>
              <a:gd name="connsiteX4" fmla="*/ 2043500 w 2731608"/>
              <a:gd name="connsiteY4" fmla="*/ 2375252 h 2375252"/>
              <a:gd name="connsiteX5" fmla="*/ 691921 w 2731608"/>
              <a:gd name="connsiteY5" fmla="*/ 2375252 h 2375252"/>
              <a:gd name="connsiteX6" fmla="*/ 0 w 2731608"/>
              <a:gd name="connsiteY6" fmla="*/ 1181911 h 237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1608" h="2375252">
                <a:moveTo>
                  <a:pt x="0" y="1181911"/>
                </a:moveTo>
                <a:lnTo>
                  <a:pt x="691921" y="0"/>
                </a:lnTo>
                <a:lnTo>
                  <a:pt x="2051120" y="0"/>
                </a:lnTo>
                <a:lnTo>
                  <a:pt x="2731608" y="1181914"/>
                </a:lnTo>
                <a:lnTo>
                  <a:pt x="2043500" y="2375252"/>
                </a:lnTo>
                <a:lnTo>
                  <a:pt x="691921" y="2375252"/>
                </a:lnTo>
                <a:lnTo>
                  <a:pt x="0" y="1181911"/>
                </a:lnTo>
                <a:close/>
              </a:path>
            </a:pathLst>
          </a:custGeom>
          <a:solidFill>
            <a:srgbClr val="D6E0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D0C394CE-C804-4FF1-9973-FCD8B6B62D9C}"/>
              </a:ext>
            </a:extLst>
          </p:cNvPr>
          <p:cNvSpPr txBox="1">
            <a:spLocks/>
          </p:cNvSpPr>
          <p:nvPr/>
        </p:nvSpPr>
        <p:spPr>
          <a:xfrm>
            <a:off x="6096000" y="2845741"/>
            <a:ext cx="2095500" cy="50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AT" b="1" dirty="0">
                <a:latin typeface="Roboto Slab Light" pitchFamily="2" charset="0"/>
                <a:ea typeface="Roboto Slab Light" pitchFamily="2" charset="0"/>
              </a:rPr>
              <a:t>Überblick über benötigte Zutaten</a:t>
            </a:r>
            <a:endParaRPr lang="en-US" b="1" dirty="0">
              <a:latin typeface="Roboto Slab Light" pitchFamily="2" charset="0"/>
              <a:ea typeface="Roboto Slab Light" pitchFamily="2" charset="0"/>
            </a:endParaRPr>
          </a:p>
        </p:txBody>
      </p:sp>
      <p:pic>
        <p:nvPicPr>
          <p:cNvPr id="37" name="Grafik 36" descr="Ein Bild, das Schwarz, Dunkelheit enthält.&#10;&#10;KI-generierte Inhalte können fehlerhaft sein.">
            <a:extLst>
              <a:ext uri="{FF2B5EF4-FFF2-40B4-BE49-F238E27FC236}">
                <a16:creationId xmlns:a16="http://schemas.microsoft.com/office/drawing/2014/main" id="{D455C9FA-30BB-2555-5A7A-24BB8C13F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8795" y="4388022"/>
            <a:ext cx="1249909" cy="1249909"/>
          </a:xfrm>
          <a:prstGeom prst="rect">
            <a:avLst/>
          </a:prstGeom>
        </p:spPr>
      </p:pic>
      <p:sp>
        <p:nvSpPr>
          <p:cNvPr id="38" name="Sechseck 5">
            <a:extLst>
              <a:ext uri="{FF2B5EF4-FFF2-40B4-BE49-F238E27FC236}">
                <a16:creationId xmlns:a16="http://schemas.microsoft.com/office/drawing/2014/main" id="{ED6F9640-8ABD-C68F-DB1A-C3C0410A724C}"/>
              </a:ext>
            </a:extLst>
          </p:cNvPr>
          <p:cNvSpPr/>
          <p:nvPr/>
        </p:nvSpPr>
        <p:spPr>
          <a:xfrm rot="16200000">
            <a:off x="8472884" y="3138896"/>
            <a:ext cx="2409884" cy="2095499"/>
          </a:xfrm>
          <a:custGeom>
            <a:avLst/>
            <a:gdLst>
              <a:gd name="connsiteX0" fmla="*/ 0 w 2579211"/>
              <a:gd name="connsiteY0" fmla="*/ 1193342 h 2386684"/>
              <a:gd name="connsiteX1" fmla="*/ 596671 w 2579211"/>
              <a:gd name="connsiteY1" fmla="*/ 1 h 2386684"/>
              <a:gd name="connsiteX2" fmla="*/ 1982540 w 2579211"/>
              <a:gd name="connsiteY2" fmla="*/ 1 h 2386684"/>
              <a:gd name="connsiteX3" fmla="*/ 2579211 w 2579211"/>
              <a:gd name="connsiteY3" fmla="*/ 1193342 h 2386684"/>
              <a:gd name="connsiteX4" fmla="*/ 1982540 w 2579211"/>
              <a:gd name="connsiteY4" fmla="*/ 2386683 h 2386684"/>
              <a:gd name="connsiteX5" fmla="*/ 596671 w 2579211"/>
              <a:gd name="connsiteY5" fmla="*/ 2386683 h 2386684"/>
              <a:gd name="connsiteX6" fmla="*/ 0 w 2579211"/>
              <a:gd name="connsiteY6" fmla="*/ 1193342 h 2386684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1982540 w 2731608"/>
              <a:gd name="connsiteY2" fmla="*/ 0 h 2386682"/>
              <a:gd name="connsiteX3" fmla="*/ 2731608 w 2731608"/>
              <a:gd name="connsiteY3" fmla="*/ 1193344 h 2386682"/>
              <a:gd name="connsiteX4" fmla="*/ 198254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198254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59667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790981 w 2731608"/>
              <a:gd name="connsiteY5" fmla="*/ 2306672 h 2386682"/>
              <a:gd name="connsiteX6" fmla="*/ 0 w 2731608"/>
              <a:gd name="connsiteY6" fmla="*/ 1193341 h 2386682"/>
              <a:gd name="connsiteX0" fmla="*/ 0 w 2731608"/>
              <a:gd name="connsiteY0" fmla="*/ 1193341 h 2386682"/>
              <a:gd name="connsiteX1" fmla="*/ 596671 w 2731608"/>
              <a:gd name="connsiteY1" fmla="*/ 0 h 2386682"/>
              <a:gd name="connsiteX2" fmla="*/ 2051120 w 2731608"/>
              <a:gd name="connsiteY2" fmla="*/ 11430 h 2386682"/>
              <a:gd name="connsiteX3" fmla="*/ 2731608 w 2731608"/>
              <a:gd name="connsiteY3" fmla="*/ 1193344 h 2386682"/>
              <a:gd name="connsiteX4" fmla="*/ 2043500 w 2731608"/>
              <a:gd name="connsiteY4" fmla="*/ 2386682 h 2386682"/>
              <a:gd name="connsiteX5" fmla="*/ 691921 w 2731608"/>
              <a:gd name="connsiteY5" fmla="*/ 2386682 h 2386682"/>
              <a:gd name="connsiteX6" fmla="*/ 0 w 2731608"/>
              <a:gd name="connsiteY6" fmla="*/ 1193341 h 2386682"/>
              <a:gd name="connsiteX0" fmla="*/ 0 w 2731608"/>
              <a:gd name="connsiteY0" fmla="*/ 1181911 h 2375252"/>
              <a:gd name="connsiteX1" fmla="*/ 741451 w 2731608"/>
              <a:gd name="connsiteY1" fmla="*/ 182880 h 2375252"/>
              <a:gd name="connsiteX2" fmla="*/ 2051120 w 2731608"/>
              <a:gd name="connsiteY2" fmla="*/ 0 h 2375252"/>
              <a:gd name="connsiteX3" fmla="*/ 2731608 w 2731608"/>
              <a:gd name="connsiteY3" fmla="*/ 1181914 h 2375252"/>
              <a:gd name="connsiteX4" fmla="*/ 2043500 w 2731608"/>
              <a:gd name="connsiteY4" fmla="*/ 2375252 h 2375252"/>
              <a:gd name="connsiteX5" fmla="*/ 691921 w 2731608"/>
              <a:gd name="connsiteY5" fmla="*/ 2375252 h 2375252"/>
              <a:gd name="connsiteX6" fmla="*/ 0 w 2731608"/>
              <a:gd name="connsiteY6" fmla="*/ 1181911 h 2375252"/>
              <a:gd name="connsiteX0" fmla="*/ 0 w 2731608"/>
              <a:gd name="connsiteY0" fmla="*/ 1181911 h 2375252"/>
              <a:gd name="connsiteX1" fmla="*/ 691921 w 2731608"/>
              <a:gd name="connsiteY1" fmla="*/ 0 h 2375252"/>
              <a:gd name="connsiteX2" fmla="*/ 2051120 w 2731608"/>
              <a:gd name="connsiteY2" fmla="*/ 0 h 2375252"/>
              <a:gd name="connsiteX3" fmla="*/ 2731608 w 2731608"/>
              <a:gd name="connsiteY3" fmla="*/ 1181914 h 2375252"/>
              <a:gd name="connsiteX4" fmla="*/ 2043500 w 2731608"/>
              <a:gd name="connsiteY4" fmla="*/ 2375252 h 2375252"/>
              <a:gd name="connsiteX5" fmla="*/ 691921 w 2731608"/>
              <a:gd name="connsiteY5" fmla="*/ 2375252 h 2375252"/>
              <a:gd name="connsiteX6" fmla="*/ 0 w 2731608"/>
              <a:gd name="connsiteY6" fmla="*/ 1181911 h 237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1608" h="2375252">
                <a:moveTo>
                  <a:pt x="0" y="1181911"/>
                </a:moveTo>
                <a:lnTo>
                  <a:pt x="691921" y="0"/>
                </a:lnTo>
                <a:lnTo>
                  <a:pt x="2051120" y="0"/>
                </a:lnTo>
                <a:lnTo>
                  <a:pt x="2731608" y="1181914"/>
                </a:lnTo>
                <a:lnTo>
                  <a:pt x="2043500" y="2375252"/>
                </a:lnTo>
                <a:lnTo>
                  <a:pt x="691921" y="2375252"/>
                </a:lnTo>
                <a:lnTo>
                  <a:pt x="0" y="1181911"/>
                </a:lnTo>
                <a:close/>
              </a:path>
            </a:pathLst>
          </a:custGeom>
          <a:solidFill>
            <a:srgbClr val="D6E0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09B05FB3-ADEC-ACF7-7F9E-1917AD04FBD4}"/>
              </a:ext>
            </a:extLst>
          </p:cNvPr>
          <p:cNvSpPr txBox="1">
            <a:spLocks/>
          </p:cNvSpPr>
          <p:nvPr/>
        </p:nvSpPr>
        <p:spPr>
          <a:xfrm>
            <a:off x="8630076" y="2019409"/>
            <a:ext cx="2095500" cy="5063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AT" dirty="0"/>
              <a:t>Überblick über benötigte Zutaten</a:t>
            </a:r>
            <a:endParaRPr lang="en-US" dirty="0">
              <a:latin typeface="Roboto Slab Light" pitchFamily="2" charset="0"/>
              <a:ea typeface="Roboto Slab Light" pitchFamily="2" charset="0"/>
            </a:endParaRPr>
          </a:p>
        </p:txBody>
      </p:sp>
      <p:pic>
        <p:nvPicPr>
          <p:cNvPr id="40" name="Grafik 39" descr="Ein Bild, das Schwarz, Dunkelheit enthält.&#10;&#10;KI-generierte Inhalte können fehlerhaft sein.">
            <a:extLst>
              <a:ext uri="{FF2B5EF4-FFF2-40B4-BE49-F238E27FC236}">
                <a16:creationId xmlns:a16="http://schemas.microsoft.com/office/drawing/2014/main" id="{080393A5-965B-2D8C-9A99-CEFA1B576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2871" y="3561690"/>
            <a:ext cx="1249909" cy="124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772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el 37">
            <a:extLst>
              <a:ext uri="{FF2B5EF4-FFF2-40B4-BE49-F238E27FC236}">
                <a16:creationId xmlns:a16="http://schemas.microsoft.com/office/drawing/2014/main" id="{478CB64C-71AF-6B72-8069-000DD250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3128" y="597147"/>
            <a:ext cx="4325111" cy="859536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>
                <a:latin typeface="Bahnschrift" panose="020B0502040204020203" pitchFamily="34" charset="0"/>
              </a:rPr>
              <a:t>Projekt Verlauf</a:t>
            </a:r>
          </a:p>
        </p:txBody>
      </p:sp>
      <p:sp>
        <p:nvSpPr>
          <p:cNvPr id="40" name="Textplatzhalter 39">
            <a:extLst>
              <a:ext uri="{FF2B5EF4-FFF2-40B4-BE49-F238E27FC236}">
                <a16:creationId xmlns:a16="http://schemas.microsoft.com/office/drawing/2014/main" id="{FA2F9A05-8E79-46FF-1ABA-927EF2D69BC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92428" y="2070805"/>
            <a:ext cx="2162106" cy="86621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>
                <a:latin typeface="Bahnschrift" panose="020B0502040204020203" pitchFamily="34" charset="0"/>
              </a:rPr>
              <a:t>Planung</a:t>
            </a:r>
          </a:p>
        </p:txBody>
      </p:sp>
      <p:sp>
        <p:nvSpPr>
          <p:cNvPr id="50" name="Textplatzhalter 49">
            <a:extLst>
              <a:ext uri="{FF2B5EF4-FFF2-40B4-BE49-F238E27FC236}">
                <a16:creationId xmlns:a16="http://schemas.microsoft.com/office/drawing/2014/main" id="{0532F467-8DBE-D445-0CF7-D5D242DAD66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92428" y="2930341"/>
            <a:ext cx="2172361" cy="2464293"/>
          </a:xfrm>
        </p:spPr>
        <p:txBody>
          <a:bodyPr rtlCol="0"/>
          <a:lstStyle>
            <a:defPPr>
              <a:defRPr lang="de-DE"/>
            </a:defPPr>
          </a:lstStyle>
          <a:p>
            <a:pPr lvl="0" rtl="0">
              <a:lnSpc>
                <a:spcPct val="150000"/>
              </a:lnSpc>
            </a:pPr>
            <a:r>
              <a:rPr lang="de-DE" dirty="0">
                <a:latin typeface="Bahnschrift" panose="020B0502040204020203" pitchFamily="34" charset="0"/>
              </a:rPr>
              <a:t>Teamaufteilung</a:t>
            </a:r>
          </a:p>
          <a:p>
            <a:pPr lvl="0" rtl="0">
              <a:lnSpc>
                <a:spcPct val="150000"/>
              </a:lnSpc>
            </a:pPr>
            <a:r>
              <a:rPr lang="de-DE" dirty="0">
                <a:latin typeface="Bahnschrift" panose="020B0502040204020203" pitchFamily="34" charset="0"/>
              </a:rPr>
              <a:t>Tool/Stack Auswahl</a:t>
            </a:r>
          </a:p>
          <a:p>
            <a:pPr lvl="0" rtl="0">
              <a:lnSpc>
                <a:spcPct val="150000"/>
              </a:lnSpc>
            </a:pPr>
            <a:r>
              <a:rPr lang="de-DE" dirty="0">
                <a:latin typeface="Bahnschrift" panose="020B0502040204020203" pitchFamily="34" charset="0"/>
              </a:rPr>
              <a:t>Arbeitspakete</a:t>
            </a:r>
          </a:p>
          <a:p>
            <a:pPr lvl="0" rtl="0">
              <a:lnSpc>
                <a:spcPct val="150000"/>
              </a:lnSpc>
            </a:pPr>
            <a:r>
              <a:rPr lang="de-DE" dirty="0">
                <a:latin typeface="Bahnschrift" panose="020B0502040204020203" pitchFamily="34" charset="0"/>
              </a:rPr>
              <a:t>Meilensteine</a:t>
            </a:r>
          </a:p>
          <a:p>
            <a:pPr lvl="0" rtl="0">
              <a:lnSpc>
                <a:spcPct val="150000"/>
              </a:lnSpc>
            </a:pPr>
            <a:r>
              <a:rPr lang="de-DE" dirty="0">
                <a:latin typeface="Bahnschrift" panose="020B0502040204020203" pitchFamily="34" charset="0"/>
              </a:rPr>
              <a:t>Deadlines</a:t>
            </a:r>
          </a:p>
          <a:p>
            <a:pPr lvl="0" rtl="0">
              <a:lnSpc>
                <a:spcPct val="150000"/>
              </a:lnSpc>
            </a:pPr>
            <a:r>
              <a:rPr lang="de-DE" dirty="0">
                <a:latin typeface="Bahnschrift" panose="020B0502040204020203" pitchFamily="34" charset="0"/>
              </a:rPr>
              <a:t>Verfügbarer Puffer</a:t>
            </a:r>
          </a:p>
        </p:txBody>
      </p:sp>
      <p:sp>
        <p:nvSpPr>
          <p:cNvPr id="42" name="Textplatzhalter 41">
            <a:extLst>
              <a:ext uri="{FF2B5EF4-FFF2-40B4-BE49-F238E27FC236}">
                <a16:creationId xmlns:a16="http://schemas.microsoft.com/office/drawing/2014/main" id="{48BF8F22-E288-84B0-03E9-82D678051D45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2727973" y="2070806"/>
            <a:ext cx="2182982" cy="849924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>
                <a:latin typeface="Bahnschrift" panose="020B0502040204020203" pitchFamily="34" charset="0"/>
              </a:rPr>
              <a:t>Entwurf/Design</a:t>
            </a:r>
          </a:p>
        </p:txBody>
      </p:sp>
      <p:sp>
        <p:nvSpPr>
          <p:cNvPr id="44" name="Textplatzhalter 43">
            <a:extLst>
              <a:ext uri="{FF2B5EF4-FFF2-40B4-BE49-F238E27FC236}">
                <a16:creationId xmlns:a16="http://schemas.microsoft.com/office/drawing/2014/main" id="{D0C47E92-8875-E555-5480-8A9BAEE853A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5084395" y="2067143"/>
            <a:ext cx="2233872" cy="86621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>
                <a:latin typeface="Bahnschrift" panose="020B0502040204020203" pitchFamily="34" charset="0"/>
              </a:rPr>
              <a:t>Entwicklung</a:t>
            </a:r>
          </a:p>
        </p:txBody>
      </p:sp>
      <p:sp>
        <p:nvSpPr>
          <p:cNvPr id="46" name="Textplatzhalter 45">
            <a:extLst>
              <a:ext uri="{FF2B5EF4-FFF2-40B4-BE49-F238E27FC236}">
                <a16:creationId xmlns:a16="http://schemas.microsoft.com/office/drawing/2014/main" id="{B87AFF1A-EF07-5FBF-C582-29AE302A47D5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7481449" y="2067143"/>
            <a:ext cx="2169703" cy="86621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>
                <a:latin typeface="Bahnschrift" panose="020B0502040204020203" pitchFamily="34" charset="0"/>
              </a:rPr>
              <a:t>Testphase</a:t>
            </a:r>
          </a:p>
        </p:txBody>
      </p:sp>
      <p:sp>
        <p:nvSpPr>
          <p:cNvPr id="48" name="Textplatzhalter 47">
            <a:extLst>
              <a:ext uri="{FF2B5EF4-FFF2-40B4-BE49-F238E27FC236}">
                <a16:creationId xmlns:a16="http://schemas.microsoft.com/office/drawing/2014/main" id="{9303DF4A-6DF5-9082-4ABE-2B0D5433359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814785" y="2067143"/>
            <a:ext cx="1974529" cy="86621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>
                <a:latin typeface="Bahnschrift" panose="020B0502040204020203" pitchFamily="34" charset="0"/>
              </a:rPr>
              <a:t>Shipping/Review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285177ED-2E57-8FF5-AFD8-AA79A7B24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2428" y="2061194"/>
            <a:ext cx="11407144" cy="859536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de-DE"/>
            </a:defPPr>
          </a:lstStyle>
          <a:p>
            <a:pPr algn="ctr" rtl="0"/>
            <a:endParaRPr lang="de-DE" dirty="0">
              <a:latin typeface="+mn-lt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4FC7183-3EBB-B8D1-A66D-964D3C3A7DA8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47FEACEE-25B4-4A2D-B147-27296E36371D}" type="slidenum">
              <a:rPr lang="de-DE" altLang="zh-CN" noProof="0" smtClean="0"/>
              <a:pPr rtl="0"/>
              <a:t>5</a:t>
            </a:fld>
            <a:endParaRPr lang="de-DE" altLang="zh-CN" noProof="0" dirty="0"/>
          </a:p>
        </p:txBody>
      </p:sp>
      <p:sp>
        <p:nvSpPr>
          <p:cNvPr id="2" name="Textplatzhalter 49">
            <a:extLst>
              <a:ext uri="{FF2B5EF4-FFF2-40B4-BE49-F238E27FC236}">
                <a16:creationId xmlns:a16="http://schemas.microsoft.com/office/drawing/2014/main" id="{0AA0A1B3-2F18-8019-90F4-71A5C698589C}"/>
              </a:ext>
            </a:extLst>
          </p:cNvPr>
          <p:cNvSpPr txBox="1">
            <a:spLocks/>
          </p:cNvSpPr>
          <p:nvPr/>
        </p:nvSpPr>
        <p:spPr>
          <a:xfrm>
            <a:off x="2727973" y="2920730"/>
            <a:ext cx="2182982" cy="2467955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219456" rIns="91440" bIns="45720" rtlCol="0">
            <a:noAutofit/>
          </a:bodyPr>
          <a:lstStyle>
            <a:defPPr>
              <a:defRPr lang="de-DE"/>
            </a:defPPr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de-DE" sz="15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Projekt Setup</a:t>
            </a:r>
          </a:p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Remote Collab Tests</a:t>
            </a:r>
          </a:p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Hand Skizzen</a:t>
            </a:r>
          </a:p>
          <a:p>
            <a:pPr>
              <a:lnSpc>
                <a:spcPct val="150000"/>
              </a:lnSpc>
            </a:pPr>
            <a:endParaRPr lang="de-AT" dirty="0">
              <a:latin typeface="Bahnschrif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Design MockUps and Wire-Frames</a:t>
            </a:r>
          </a:p>
        </p:txBody>
      </p:sp>
      <p:sp>
        <p:nvSpPr>
          <p:cNvPr id="9" name="Textplatzhalter 49">
            <a:extLst>
              <a:ext uri="{FF2B5EF4-FFF2-40B4-BE49-F238E27FC236}">
                <a16:creationId xmlns:a16="http://schemas.microsoft.com/office/drawing/2014/main" id="{B088E79A-6517-00A1-4F51-0F1E7BFAE106}"/>
              </a:ext>
            </a:extLst>
          </p:cNvPr>
          <p:cNvSpPr txBox="1">
            <a:spLocks/>
          </p:cNvSpPr>
          <p:nvPr/>
        </p:nvSpPr>
        <p:spPr>
          <a:xfrm>
            <a:off x="5132630" y="2924392"/>
            <a:ext cx="2192788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219456" rIns="91440" bIns="45720" rtlCol="0">
            <a:noAutofit/>
          </a:bodyPr>
          <a:lstStyle>
            <a:defPPr>
              <a:defRPr lang="de-DE"/>
            </a:defPPr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de-DE" sz="15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Methoden für Funktionalitäten </a:t>
            </a:r>
          </a:p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Erstellen und Design des App Interfaces</a:t>
            </a:r>
          </a:p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Implementierung von Funktionalitäten in UI</a:t>
            </a:r>
          </a:p>
        </p:txBody>
      </p:sp>
      <p:sp>
        <p:nvSpPr>
          <p:cNvPr id="12" name="Textplatzhalter 49">
            <a:extLst>
              <a:ext uri="{FF2B5EF4-FFF2-40B4-BE49-F238E27FC236}">
                <a16:creationId xmlns:a16="http://schemas.microsoft.com/office/drawing/2014/main" id="{1CD19BC5-9900-8317-CCBE-189531A0D022}"/>
              </a:ext>
            </a:extLst>
          </p:cNvPr>
          <p:cNvSpPr txBox="1">
            <a:spLocks/>
          </p:cNvSpPr>
          <p:nvPr/>
        </p:nvSpPr>
        <p:spPr>
          <a:xfrm>
            <a:off x="7489050" y="2937024"/>
            <a:ext cx="2162103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219456" rIns="91440" bIns="45720" rtlCol="0">
            <a:noAutofit/>
          </a:bodyPr>
          <a:lstStyle>
            <a:defPPr>
              <a:defRPr lang="de-DE"/>
            </a:defPPr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de-DE" sz="15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Testen der App lokal auf Mac, Linux, Windows</a:t>
            </a:r>
          </a:p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Testen von Sicherheit, File Locks, Persistenz Korruption</a:t>
            </a:r>
          </a:p>
        </p:txBody>
      </p:sp>
      <p:sp>
        <p:nvSpPr>
          <p:cNvPr id="15" name="Textplatzhalter 49">
            <a:extLst>
              <a:ext uri="{FF2B5EF4-FFF2-40B4-BE49-F238E27FC236}">
                <a16:creationId xmlns:a16="http://schemas.microsoft.com/office/drawing/2014/main" id="{C22A000B-16B8-702A-813A-2C7D5D5ED7D9}"/>
              </a:ext>
            </a:extLst>
          </p:cNvPr>
          <p:cNvSpPr txBox="1">
            <a:spLocks/>
          </p:cNvSpPr>
          <p:nvPr/>
        </p:nvSpPr>
        <p:spPr>
          <a:xfrm>
            <a:off x="9807794" y="2924392"/>
            <a:ext cx="2002419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219456" rIns="91440" bIns="45720" rtlCol="0">
            <a:noAutofit/>
          </a:bodyPr>
          <a:lstStyle>
            <a:defPPr>
              <a:defRPr lang="de-DE"/>
            </a:defPPr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de-DE" sz="15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Vertrieb zu Test Users für UX-Reviews</a:t>
            </a:r>
          </a:p>
          <a:p>
            <a:pPr>
              <a:lnSpc>
                <a:spcPct val="150000"/>
              </a:lnSpc>
            </a:pPr>
            <a:endParaRPr lang="de-AT" dirty="0">
              <a:latin typeface="Bahnschrif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de-AT" dirty="0">
                <a:latin typeface="Bahnschrift" panose="020B0502040204020203" pitchFamily="34" charset="0"/>
              </a:rPr>
              <a:t>Shipping der App zum End Kunden</a:t>
            </a:r>
          </a:p>
        </p:txBody>
      </p:sp>
    </p:spTree>
    <p:extLst>
      <p:ext uri="{BB962C8B-B14F-4D97-AF65-F5344CB8AC3E}">
        <p14:creationId xmlns:p14="http://schemas.microsoft.com/office/powerpoint/2010/main" val="2624021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6DFA6F-EC87-20FD-6372-DCFDC1EDD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 30">
            <a:extLst>
              <a:ext uri="{FF2B5EF4-FFF2-40B4-BE49-F238E27FC236}">
                <a16:creationId xmlns:a16="http://schemas.microsoft.com/office/drawing/2014/main" id="{2CA218CB-EB97-4F4D-4675-6B9FB72C3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1281" y="594961"/>
            <a:ext cx="8332117" cy="1186464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>
                <a:latin typeface="Bahnschrift" panose="020B0502040204020203" pitchFamily="34" charset="0"/>
              </a:rPr>
              <a:t>App Design and Functionalities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38CFB91-0A96-1B26-D156-B1BEB01BCDA8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47FEACEE-25B4-4A2D-B147-27296E36371D}" type="slidenum">
              <a:rPr lang="de-DE" altLang="zh-CN" smtClean="0"/>
              <a:pPr rtl="0"/>
              <a:t>6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1262178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88F80-F642-A296-0FCD-CD2844EDB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A4C0E5C-61F9-5E96-60D3-BEAF69436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7352" y="2174863"/>
            <a:ext cx="7004648" cy="3157986"/>
          </a:xfrm>
        </p:spPr>
        <p:txBody>
          <a:bodyPr rtlCol="0"/>
          <a:lstStyle>
            <a:defPPr>
              <a:defRPr lang="de-DE"/>
            </a:defPPr>
          </a:lstStyle>
          <a:p>
            <a:pPr rtl="0">
              <a:lnSpc>
                <a:spcPct val="150000"/>
              </a:lnSpc>
            </a:pPr>
            <a:br>
              <a:rPr lang="de-DE" sz="2400" dirty="0"/>
            </a:br>
            <a:br>
              <a:rPr lang="de-DE" sz="2400" dirty="0"/>
            </a:br>
            <a:r>
              <a:rPr lang="de-DE" sz="2000" b="0" dirty="0" err="1"/>
              <a:t>Record</a:t>
            </a:r>
            <a:r>
              <a:rPr lang="de-DE" sz="2000" b="0" dirty="0"/>
              <a:t> </a:t>
            </a:r>
            <a:r>
              <a:rPr lang="de-DE" sz="2000" b="0" dirty="0" err="1"/>
              <a:t>FileInfo</a:t>
            </a:r>
            <a:r>
              <a:rPr lang="de-DE" sz="2000" b="0" dirty="0"/>
              <a:t>: File Data </a:t>
            </a:r>
            <a:r>
              <a:rPr lang="de-DE" sz="2000" b="0" dirty="0" err="1"/>
              <a:t>Encapsulation</a:t>
            </a:r>
            <a:br>
              <a:rPr lang="de-DE" sz="2000" b="0" dirty="0"/>
            </a:br>
            <a:r>
              <a:rPr lang="de-DE" sz="2000" b="0" dirty="0"/>
              <a:t>Class File Service: Handles File </a:t>
            </a:r>
            <a:r>
              <a:rPr lang="de-DE" sz="2000" b="0" dirty="0" err="1"/>
              <a:t>Operations</a:t>
            </a:r>
            <a:br>
              <a:rPr lang="de-DE" sz="2000" b="0" dirty="0"/>
            </a:br>
            <a:r>
              <a:rPr lang="de-DE" sz="2000" b="0" dirty="0"/>
              <a:t>Class </a:t>
            </a:r>
            <a:r>
              <a:rPr lang="de-DE" sz="2000" b="0" dirty="0" err="1"/>
              <a:t>TabManager</a:t>
            </a:r>
            <a:r>
              <a:rPr lang="de-DE" sz="2000" b="0" dirty="0"/>
              <a:t>: </a:t>
            </a:r>
            <a:r>
              <a:rPr lang="de-DE" sz="2000" b="0" dirty="0" err="1"/>
              <a:t>Reflects</a:t>
            </a:r>
            <a:r>
              <a:rPr lang="de-DE" sz="2000" b="0" dirty="0"/>
              <a:t> Tab </a:t>
            </a:r>
            <a:r>
              <a:rPr lang="de-DE" sz="2000" b="0" dirty="0" err="1"/>
              <a:t>Changes</a:t>
            </a:r>
            <a:r>
              <a:rPr lang="de-DE" sz="2000" b="0" dirty="0"/>
              <a:t> on UI</a:t>
            </a:r>
            <a:br>
              <a:rPr lang="de-DE" sz="2000" b="0" dirty="0"/>
            </a:br>
            <a:r>
              <a:rPr lang="de-DE" sz="2000" b="0" dirty="0"/>
              <a:t>Class File </a:t>
            </a:r>
            <a:r>
              <a:rPr lang="de-DE" sz="2000" b="0" dirty="0" err="1"/>
              <a:t>Utils</a:t>
            </a:r>
            <a:r>
              <a:rPr lang="de-DE" sz="2000" b="0" dirty="0"/>
              <a:t>: Utility Class </a:t>
            </a:r>
            <a:r>
              <a:rPr lang="de-DE" sz="2000" b="0" dirty="0" err="1"/>
              <a:t>for</a:t>
            </a:r>
            <a:r>
              <a:rPr lang="de-DE" sz="2000" b="0" dirty="0"/>
              <a:t> </a:t>
            </a:r>
            <a:r>
              <a:rPr lang="de-DE" sz="2000" b="0" dirty="0" err="1"/>
              <a:t>FileService</a:t>
            </a:r>
            <a:r>
              <a:rPr lang="de-DE" sz="2000" b="0" dirty="0"/>
              <a:t> Class</a:t>
            </a:r>
            <a:br>
              <a:rPr lang="de-DE" sz="2000" b="0" dirty="0"/>
            </a:br>
            <a:r>
              <a:rPr lang="de-DE" sz="2000" b="0" dirty="0" err="1"/>
              <a:t>Class</a:t>
            </a:r>
            <a:r>
              <a:rPr lang="de-DE" sz="2000" b="0" dirty="0"/>
              <a:t> </a:t>
            </a:r>
            <a:r>
              <a:rPr lang="de-DE" sz="2000" b="0" dirty="0" err="1"/>
              <a:t>FileHelpers</a:t>
            </a:r>
            <a:r>
              <a:rPr lang="de-DE" sz="2000" b="0" dirty="0"/>
              <a:t> : Utility Class </a:t>
            </a:r>
            <a:r>
              <a:rPr lang="de-DE" sz="2000" b="0" dirty="0" err="1"/>
              <a:t>for</a:t>
            </a:r>
            <a:r>
              <a:rPr lang="de-DE" sz="2000" b="0" dirty="0"/>
              <a:t> </a:t>
            </a:r>
            <a:r>
              <a:rPr lang="de-DE" sz="2000" b="0" dirty="0" err="1"/>
              <a:t>FileUtils</a:t>
            </a:r>
            <a:r>
              <a:rPr lang="de-DE" sz="2000" b="0" dirty="0"/>
              <a:t> Class</a:t>
            </a:r>
            <a:br>
              <a:rPr lang="de-DE" sz="2000" b="0" dirty="0"/>
            </a:br>
            <a:r>
              <a:rPr lang="de-DE" sz="2000" b="0" dirty="0" err="1"/>
              <a:t>Class</a:t>
            </a:r>
            <a:r>
              <a:rPr lang="de-DE" sz="2000" b="0" dirty="0"/>
              <a:t> </a:t>
            </a:r>
            <a:r>
              <a:rPr lang="de-DE" sz="2000" b="0" dirty="0" err="1"/>
              <a:t>LayoutSettings</a:t>
            </a:r>
            <a:r>
              <a:rPr lang="de-DE" sz="2000" b="0" dirty="0"/>
              <a:t>: </a:t>
            </a:r>
            <a:r>
              <a:rPr lang="de-DE" sz="2000" b="0" dirty="0" err="1"/>
              <a:t>Reflects</a:t>
            </a:r>
            <a:r>
              <a:rPr lang="de-DE" sz="2000" b="0" dirty="0"/>
              <a:t> Textlayout </a:t>
            </a:r>
            <a:r>
              <a:rPr lang="de-DE" sz="2000" b="0" dirty="0" err="1"/>
              <a:t>Changes</a:t>
            </a:r>
            <a:r>
              <a:rPr lang="de-DE" sz="2000" b="0" dirty="0"/>
              <a:t> on UI</a:t>
            </a:r>
            <a:br>
              <a:rPr lang="de-DE" sz="2000" b="0" dirty="0"/>
            </a:br>
            <a:r>
              <a:rPr lang="de-DE" sz="2000" b="0" dirty="0"/>
              <a:t>Class </a:t>
            </a:r>
            <a:r>
              <a:rPr lang="de-DE" sz="2000" b="0" dirty="0" err="1"/>
              <a:t>LayoutHelpers</a:t>
            </a:r>
            <a:r>
              <a:rPr lang="de-DE" sz="2000" b="0" dirty="0"/>
              <a:t>: Helper Class </a:t>
            </a:r>
            <a:r>
              <a:rPr lang="de-DE" sz="2000" b="0" dirty="0" err="1"/>
              <a:t>for</a:t>
            </a:r>
            <a:r>
              <a:rPr lang="de-DE" sz="2000" b="0" dirty="0"/>
              <a:t> </a:t>
            </a:r>
            <a:r>
              <a:rPr lang="de-DE" sz="2000" b="0" dirty="0" err="1"/>
              <a:t>LayoutSettings</a:t>
            </a:r>
            <a:r>
              <a:rPr lang="de-DE" sz="2000" b="0" dirty="0"/>
              <a:t> Class</a:t>
            </a:r>
            <a:endParaRPr lang="de-DE" b="0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FA65D11B-0B1C-B333-E778-5E8DDA98244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092461" y="929850"/>
            <a:ext cx="5605028" cy="805066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4000" b="1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Entwicklung - Backend</a:t>
            </a:r>
          </a:p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4C2AB5-784C-D520-FE13-7BFBDBD2020E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47FEACEE-25B4-4A2D-B147-27296E36371D}" type="slidenum">
              <a:rPr lang="de-DE" altLang="zh-CN" noProof="0" smtClean="0"/>
              <a:pPr rtl="0"/>
              <a:t>7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48960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6B7EA0-DF26-7910-F7DF-A3C3FE8E7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CEF7B3F-2738-0D08-99AC-7A927972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6545" y="2167846"/>
            <a:ext cx="5786215" cy="3852809"/>
          </a:xfrm>
        </p:spPr>
        <p:txBody>
          <a:bodyPr rtlCol="0"/>
          <a:lstStyle>
            <a:defPPr>
              <a:defRPr lang="de-DE"/>
            </a:defPPr>
          </a:lstStyle>
          <a:p>
            <a:pPr rtl="0">
              <a:lnSpc>
                <a:spcPct val="100000"/>
              </a:lnSpc>
            </a:pPr>
            <a:r>
              <a:rPr lang="de-DE" dirty="0"/>
              <a:t>&lt;&lt;&lt;&lt;&lt;&lt;&lt;&lt;&lt;&lt;&lt;&lt;&lt;&lt;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D98283F6-F182-AA2E-07DB-6868DA09FD0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681610" y="756606"/>
            <a:ext cx="5605028" cy="805066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4000" b="1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</a:rPr>
              <a:t>Entwicklung -Frontend</a:t>
            </a:r>
          </a:p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EE8E14D-3F11-87AE-213C-0B90294E3E2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47FEACEE-25B4-4A2D-B147-27296E36371D}" type="slidenum">
              <a:rPr lang="de-DE" altLang="zh-CN" noProof="0" smtClean="0"/>
              <a:pPr rtl="0"/>
              <a:t>8</a:t>
            </a:fld>
            <a:endParaRPr lang="de-DE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948730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6">
            <a:extLst>
              <a:ext uri="{FF2B5EF4-FFF2-40B4-BE49-F238E27FC236}">
                <a16:creationId xmlns:a16="http://schemas.microsoft.com/office/drawing/2014/main" id="{E17942FE-65D3-7C03-B361-8DF125B81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4229392" cy="679264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Meilensteine</a:t>
            </a:r>
          </a:p>
        </p:txBody>
      </p:sp>
      <p:sp>
        <p:nvSpPr>
          <p:cNvPr id="63" name="Textplatzhalter 62">
            <a:extLst>
              <a:ext uri="{FF2B5EF4-FFF2-40B4-BE49-F238E27FC236}">
                <a16:creationId xmlns:a16="http://schemas.microsoft.com/office/drawing/2014/main" id="{22D79EB2-B914-5355-4D75-3AC59F0DCCC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69516" y="2249470"/>
            <a:ext cx="1877575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29. Dez. 2024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7BD10CEB-2241-4246-B0F4-96E0DB642C4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869517" y="2875901"/>
            <a:ext cx="1877575" cy="771673"/>
          </a:xfrm>
        </p:spPr>
        <p:txBody>
          <a:bodyPr rtlCol="0"/>
          <a:lstStyle>
            <a:defPPr>
              <a:defRPr lang="de-DE"/>
            </a:defPPr>
          </a:lstStyle>
          <a:p>
            <a:pPr rtl="0">
              <a:lnSpc>
                <a:spcPct val="150000"/>
              </a:lnSpc>
            </a:pPr>
            <a:r>
              <a:rPr lang="de-DE" altLang="en-US" dirty="0"/>
              <a:t>Final Design der App wurde erstellt</a:t>
            </a:r>
          </a:p>
        </p:txBody>
      </p:sp>
      <p:sp>
        <p:nvSpPr>
          <p:cNvPr id="65" name="Textplatzhalter 64">
            <a:extLst>
              <a:ext uri="{FF2B5EF4-FFF2-40B4-BE49-F238E27FC236}">
                <a16:creationId xmlns:a16="http://schemas.microsoft.com/office/drawing/2014/main" id="{0ECD9490-0BE0-6A65-01CD-D54CAB839511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451881" y="3429000"/>
            <a:ext cx="1877575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22. Dez. 2024</a:t>
            </a:r>
          </a:p>
        </p:txBody>
      </p:sp>
      <p:sp>
        <p:nvSpPr>
          <p:cNvPr id="19" name="Bildplatzhalter 18">
            <a:extLst>
              <a:ext uri="{FF2B5EF4-FFF2-40B4-BE49-F238E27FC236}">
                <a16:creationId xmlns:a16="http://schemas.microsoft.com/office/drawing/2014/main" id="{78038ACE-740A-4AE7-A0B3-BEEA90495BD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263673" y="4098995"/>
            <a:ext cx="2424594" cy="1163764"/>
          </a:xfrm>
        </p:spPr>
        <p:txBody>
          <a:bodyPr rtlCol="0"/>
          <a:lstStyle>
            <a:defPPr>
              <a:defRPr lang="de-DE"/>
            </a:defPPr>
          </a:lstStyle>
          <a:p>
            <a:pPr lvl="0" rtl="0">
              <a:lnSpc>
                <a:spcPct val="150000"/>
              </a:lnSpc>
            </a:pPr>
            <a:r>
              <a:rPr lang="de-DE" dirty="0"/>
              <a:t>Lokales Projekt funktioniert sowie ein reibungsloses Remote Collab</a:t>
            </a:r>
            <a:endParaRPr lang="de-DE" noProof="0" dirty="0"/>
          </a:p>
        </p:txBody>
      </p:sp>
      <p:sp>
        <p:nvSpPr>
          <p:cNvPr id="67" name="Textplatzhalter 66">
            <a:extLst>
              <a:ext uri="{FF2B5EF4-FFF2-40B4-BE49-F238E27FC236}">
                <a16:creationId xmlns:a16="http://schemas.microsoft.com/office/drawing/2014/main" id="{CEEED1DD-BCBD-5246-2A2C-BCED87782D53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111069" y="4203807"/>
            <a:ext cx="1877575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14. Jän. 2025</a:t>
            </a:r>
          </a:p>
        </p:txBody>
      </p:sp>
      <p:sp>
        <p:nvSpPr>
          <p:cNvPr id="21" name="Bildplatzhalter 20">
            <a:extLst>
              <a:ext uri="{FF2B5EF4-FFF2-40B4-BE49-F238E27FC236}">
                <a16:creationId xmlns:a16="http://schemas.microsoft.com/office/drawing/2014/main" id="{DD441F7A-4624-45D2-AE88-EEBA65185E6D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111069" y="4739508"/>
            <a:ext cx="1969862" cy="1163764"/>
          </a:xfrm>
        </p:spPr>
        <p:txBody>
          <a:bodyPr rtlCol="0"/>
          <a:lstStyle>
            <a:defPPr>
              <a:defRPr lang="de-DE"/>
            </a:defPPr>
          </a:lstStyle>
          <a:p>
            <a:pPr rtl="0">
              <a:lnSpc>
                <a:spcPct val="150000"/>
              </a:lnSpc>
            </a:pPr>
            <a:r>
              <a:rPr lang="de-DE" altLang="en-US" dirty="0"/>
              <a:t>Implementierung der Schnittstellen für die Funktionalitäten zur UI  </a:t>
            </a:r>
          </a:p>
        </p:txBody>
      </p:sp>
      <p:sp>
        <p:nvSpPr>
          <p:cNvPr id="69" name="Textplatzhalter 68">
            <a:extLst>
              <a:ext uri="{FF2B5EF4-FFF2-40B4-BE49-F238E27FC236}">
                <a16:creationId xmlns:a16="http://schemas.microsoft.com/office/drawing/2014/main" id="{868536F0-BECB-41C2-208F-CAAC89E244F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501941" y="4203807"/>
            <a:ext cx="1877575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17. Jän. 2025</a:t>
            </a:r>
          </a:p>
        </p:txBody>
      </p:sp>
      <p:sp>
        <p:nvSpPr>
          <p:cNvPr id="23" name="Bildplatzhalter 22">
            <a:extLst>
              <a:ext uri="{FF2B5EF4-FFF2-40B4-BE49-F238E27FC236}">
                <a16:creationId xmlns:a16="http://schemas.microsoft.com/office/drawing/2014/main" id="{4EF68FE0-ADE3-4AB5-AC04-6C029B601AB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501941" y="4801780"/>
            <a:ext cx="1969863" cy="1101492"/>
          </a:xfrm>
        </p:spPr>
        <p:txBody>
          <a:bodyPr rtlCol="0"/>
          <a:lstStyle>
            <a:defPPr>
              <a:defRPr lang="de-DE"/>
            </a:defPPr>
          </a:lstStyle>
          <a:p>
            <a:pPr rtl="0">
              <a:lnSpc>
                <a:spcPct val="150000"/>
              </a:lnSpc>
            </a:pPr>
            <a:r>
              <a:rPr lang="de-DE" dirty="0"/>
              <a:t>Die App erfüllt alle Testkriterien und ist Produktion Ready</a:t>
            </a:r>
            <a:endParaRPr lang="de-DE" altLang="en-US" dirty="0"/>
          </a:p>
        </p:txBody>
      </p:sp>
      <p:sp>
        <p:nvSpPr>
          <p:cNvPr id="71" name="Textplatzhalter 70">
            <a:extLst>
              <a:ext uri="{FF2B5EF4-FFF2-40B4-BE49-F238E27FC236}">
                <a16:creationId xmlns:a16="http://schemas.microsoft.com/office/drawing/2014/main" id="{FAFB92ED-EE9E-1E13-228D-2A33EE0B2FC2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639828" y="2198549"/>
            <a:ext cx="1877575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19. Jän. 2025</a:t>
            </a:r>
          </a:p>
        </p:txBody>
      </p:sp>
      <p:sp>
        <p:nvSpPr>
          <p:cNvPr id="25" name="Bildplatzhalter 24">
            <a:extLst>
              <a:ext uri="{FF2B5EF4-FFF2-40B4-BE49-F238E27FC236}">
                <a16:creationId xmlns:a16="http://schemas.microsoft.com/office/drawing/2014/main" id="{5140B95D-A59E-4E6C-BF07-5DD5E0E818A0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760598" y="2789577"/>
            <a:ext cx="1877575" cy="506399"/>
          </a:xfrm>
        </p:spPr>
        <p:txBody>
          <a:bodyPr rtlCol="0"/>
          <a:lstStyle>
            <a:defPPr>
              <a:defRPr lang="de-DE"/>
            </a:defPPr>
          </a:lstStyle>
          <a:p>
            <a:pPr rtl="0">
              <a:lnSpc>
                <a:spcPct val="150000"/>
              </a:lnSpc>
            </a:pPr>
            <a:r>
              <a:rPr lang="de-DE" dirty="0"/>
              <a:t>Shipping des End Produkts zum Kunden</a:t>
            </a:r>
          </a:p>
          <a:p>
            <a:pPr rtl="0"/>
            <a:endParaRPr lang="de-DE" alt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2DD1EA-9A0C-9303-AD79-5DAF401390EB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47FEACEE-25B4-4A2D-B147-27296E36371D}" type="slidenum">
              <a:rPr lang="de-DE" altLang="zh-CN" smtClean="0"/>
              <a:pPr rtl="0"/>
              <a:t>9</a:t>
            </a:fld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3760906987"/>
      </p:ext>
    </p:extLst>
  </p:cSld>
  <p:clrMapOvr>
    <a:masterClrMapping/>
  </p:clrMapOvr>
</p:sld>
</file>

<file path=ppt/theme/theme1.xml><?xml version="1.0" encoding="utf-8"?>
<a:theme xmlns:a="http://schemas.openxmlformats.org/drawingml/2006/main" name="Benutzerdefiniert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71627975_TF00951641_Win32.potx" id="{27BEA997-0452-433A-85E8-56FD0BBBBA8F}" vid="{8A24C4E9-F880-40C4-8D88-E79BA1C73CE0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4CFA8B0-C7B8-4655-A378-2962C04794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5515263-A3DE-4193-B6AA-5C449C9451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AD9BE2-6B3D-4616-B044-300A8177DEA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Helle Präsentation mit Sechseck</Template>
  <TotalTime>0</TotalTime>
  <Words>307</Words>
  <Application>Microsoft Office PowerPoint</Application>
  <PresentationFormat>Breitbild</PresentationFormat>
  <Paragraphs>87</Paragraphs>
  <Slides>10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21" baseType="lpstr">
      <vt:lpstr>Abadi</vt:lpstr>
      <vt:lpstr>Arial</vt:lpstr>
      <vt:lpstr>Arial Black</vt:lpstr>
      <vt:lpstr>Bahnschrift</vt:lpstr>
      <vt:lpstr>Calibri</vt:lpstr>
      <vt:lpstr>Posterama Text SemiBold</vt:lpstr>
      <vt:lpstr>Roboto Slab</vt:lpstr>
      <vt:lpstr>Roboto Slab ExtraBold</vt:lpstr>
      <vt:lpstr>Roboto Slab ExtraLight</vt:lpstr>
      <vt:lpstr>Roboto Slab Light</vt:lpstr>
      <vt:lpstr>Benutzerdefiniert​</vt:lpstr>
      <vt:lpstr>Silverback Kitchen</vt:lpstr>
      <vt:lpstr>Agenda</vt:lpstr>
      <vt:lpstr>Triff unser Team</vt:lpstr>
      <vt:lpstr>Das Projekt</vt:lpstr>
      <vt:lpstr>Projekt Verlauf</vt:lpstr>
      <vt:lpstr>App Design and Functionalities</vt:lpstr>
      <vt:lpstr>  Record FileInfo: File Data Encapsulation Class File Service: Handles File Operations Class TabManager: Reflects Tab Changes on UI Class File Utils: Utility Class for FileService Class Class FileHelpers : Utility Class for FileUtils Class Class LayoutSettings: Reflects Textlayout Changes on UI Class LayoutHelpers: Helper Class for LayoutSettings Class</vt:lpstr>
      <vt:lpstr>&lt;&lt;&lt;&lt;&lt;&lt;&lt;&lt;&lt;&lt;&lt;&lt;&lt;&lt;</vt:lpstr>
      <vt:lpstr>Meilensteine</vt:lpstr>
      <vt:lpstr>Danke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Rolisthenics Orlando</dc:creator>
  <cp:lastModifiedBy>Mustafa Simsek</cp:lastModifiedBy>
  <cp:revision>5</cp:revision>
  <dcterms:created xsi:type="dcterms:W3CDTF">2024-12-30T10:46:25Z</dcterms:created>
  <dcterms:modified xsi:type="dcterms:W3CDTF">2025-03-24T12:26:58Z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